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jpeg" ContentType="image/jpeg"/>
  <Override PartName="/ppt/media/image3.jpe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jpeg" ContentType="image/jpeg"/>
  <Override PartName="/ppt/notesSlides/notesSlide16.xml" ContentType="application/vnd.openxmlformats-officedocument.presentationml.notesSlide+xml"/>
  <Override PartName="/ppt/media/image5.jpe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6.jpe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7.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8.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media1.mov" ContentType="video/unknown"/>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media2.mov" ContentType="video/unknown"/>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lvl1pPr>
    <a:lvl2pPr marL="0" marR="0" indent="45720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lvl2pPr>
    <a:lvl3pPr marL="0" marR="0" indent="91440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lvl3pPr>
    <a:lvl4pPr marL="0" marR="0" indent="137160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lvl4pPr>
    <a:lvl5pPr marL="0" marR="0" indent="182880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lvl5pPr>
    <a:lvl6pPr marL="0" marR="0" indent="228600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lvl6pPr>
    <a:lvl7pPr marL="0" marR="0" indent="274320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lvl7pPr>
    <a:lvl8pPr marL="0" marR="0" indent="320040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lvl8pPr>
    <a:lvl9pPr marL="0" marR="0" indent="365760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2E2E2"/>
          </a:solidFill>
        </a:fill>
      </a:tcStyle>
    </a:wholeTbl>
    <a:band2H>
      <a:tcTxStyle b="def" i="def"/>
      <a:tcStyle>
        <a:tcBdr/>
        <a:fill>
          <a:solidFill>
            <a:srgbClr val="F1F1F1"/>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D9"/>
          </a:solidFill>
        </a:fill>
      </a:tcStyle>
    </a:wholeTbl>
    <a:band2H>
      <a:tcTxStyle b="def" i="def"/>
      <a:tcStyle>
        <a:tcBdr/>
        <a:fill>
          <a:solidFill>
            <a:srgbClr val="E7E7ED"/>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wholeTbl>
    <a:band2H>
      <a:tcTxStyle b="def" i="def"/>
      <a:tcStyle>
        <a:tcBdr/>
        <a:fill>
          <a:solidFill>
            <a:srgbClr val="FFFFFF"/>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FFFF">
              <a:alpha val="20000"/>
            </a:srgbClr>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508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254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44" name="Shape 1144"/>
          <p:cNvSpPr/>
          <p:nvPr>
            <p:ph type="sldImg"/>
          </p:nvPr>
        </p:nvSpPr>
        <p:spPr>
          <a:xfrm>
            <a:off x="1143000" y="685800"/>
            <a:ext cx="4572000" cy="3429000"/>
          </a:xfrm>
          <a:prstGeom prst="rect">
            <a:avLst/>
          </a:prstGeom>
        </p:spPr>
        <p:txBody>
          <a:bodyPr/>
          <a:lstStyle/>
          <a:p>
            <a:pPr/>
          </a:p>
        </p:txBody>
      </p:sp>
      <p:sp>
        <p:nvSpPr>
          <p:cNvPr id="1145" name="Shape 114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Light"/>
      </a:defRPr>
    </a:lvl1pPr>
    <a:lvl2pPr indent="228600" latinLnBrk="0">
      <a:defRPr sz="1200">
        <a:latin typeface="+mj-lt"/>
        <a:ea typeface="+mj-ea"/>
        <a:cs typeface="+mj-cs"/>
        <a:sym typeface="Helvetica Neue Light"/>
      </a:defRPr>
    </a:lvl2pPr>
    <a:lvl3pPr indent="457200" latinLnBrk="0">
      <a:defRPr sz="1200">
        <a:latin typeface="+mj-lt"/>
        <a:ea typeface="+mj-ea"/>
        <a:cs typeface="+mj-cs"/>
        <a:sym typeface="Helvetica Neue Light"/>
      </a:defRPr>
    </a:lvl3pPr>
    <a:lvl4pPr indent="685800" latinLnBrk="0">
      <a:defRPr sz="1200">
        <a:latin typeface="+mj-lt"/>
        <a:ea typeface="+mj-ea"/>
        <a:cs typeface="+mj-cs"/>
        <a:sym typeface="Helvetica Neue Light"/>
      </a:defRPr>
    </a:lvl4pPr>
    <a:lvl5pPr indent="914400" latinLnBrk="0">
      <a:defRPr sz="1200">
        <a:latin typeface="+mj-lt"/>
        <a:ea typeface="+mj-ea"/>
        <a:cs typeface="+mj-cs"/>
        <a:sym typeface="Helvetica Neue Light"/>
      </a:defRPr>
    </a:lvl5pPr>
    <a:lvl6pPr indent="1143000" latinLnBrk="0">
      <a:defRPr sz="1200">
        <a:latin typeface="+mj-lt"/>
        <a:ea typeface="+mj-ea"/>
        <a:cs typeface="+mj-cs"/>
        <a:sym typeface="Helvetica Neue Light"/>
      </a:defRPr>
    </a:lvl6pPr>
    <a:lvl7pPr indent="1371600" latinLnBrk="0">
      <a:defRPr sz="1200">
        <a:latin typeface="+mj-lt"/>
        <a:ea typeface="+mj-ea"/>
        <a:cs typeface="+mj-cs"/>
        <a:sym typeface="Helvetica Neue Light"/>
      </a:defRPr>
    </a:lvl7pPr>
    <a:lvl8pPr indent="1600200" latinLnBrk="0">
      <a:defRPr sz="1200">
        <a:latin typeface="+mj-lt"/>
        <a:ea typeface="+mj-ea"/>
        <a:cs typeface="+mj-cs"/>
        <a:sym typeface="Helvetica Neue Light"/>
      </a:defRPr>
    </a:lvl8pPr>
    <a:lvl9pPr indent="1828800" latinLnBrk="0">
      <a:defRPr sz="1200">
        <a:latin typeface="+mj-lt"/>
        <a:ea typeface="+mj-ea"/>
        <a:cs typeface="+mj-cs"/>
        <a:sym typeface="Helvetica Neue Light"/>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 Id="rId3" Type="http://schemas.openxmlformats.org/officeDocument/2006/relationships/hyperlink" Target="http://wwwwwwwww.jodi.org" TargetMode="External"/></Relationships>

</file>

<file path=ppt/notesSlides/_rels/notesSlide17.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9" name="Shape 1149"/>
          <p:cNvSpPr/>
          <p:nvPr>
            <p:ph type="sldImg"/>
          </p:nvPr>
        </p:nvSpPr>
        <p:spPr>
          <a:prstGeom prst="rect">
            <a:avLst/>
          </a:prstGeom>
        </p:spPr>
        <p:txBody>
          <a:bodyPr/>
          <a:lstStyle/>
          <a:p>
            <a:pPr/>
          </a:p>
        </p:txBody>
      </p:sp>
      <p:sp>
        <p:nvSpPr>
          <p:cNvPr id="1150" name="Shape 1150"/>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When we discuss art games, the more inclusive we are, the better.</a:t>
            </a:r>
          </a:p>
          <a:p>
            <a:pPr>
              <a:defRPr sz="2200">
                <a:latin typeface="Lucida Grande"/>
                <a:ea typeface="Lucida Grande"/>
                <a:cs typeface="Lucida Grande"/>
                <a:sym typeface="Lucida Grande"/>
              </a:defRPr>
            </a:pPr>
            <a:r>
              <a:t>Many art games question just what it means to be a game.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8" name="Shape 1278"/>
          <p:cNvSpPr/>
          <p:nvPr>
            <p:ph type="sldImg"/>
          </p:nvPr>
        </p:nvSpPr>
        <p:spPr>
          <a:prstGeom prst="rect">
            <a:avLst/>
          </a:prstGeom>
        </p:spPr>
        <p:txBody>
          <a:bodyPr/>
          <a:lstStyle/>
          <a:p>
            <a:pPr/>
          </a:p>
        </p:txBody>
      </p:sp>
      <p:sp>
        <p:nvSpPr>
          <p:cNvPr id="1279" name="Shape 1279"/>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Let</a:t>
            </a:r>
            <a:r>
              <a:rPr>
                <a:latin typeface="Arial"/>
                <a:ea typeface="Arial"/>
                <a:cs typeface="Arial"/>
                <a:sym typeface="Arial"/>
              </a:rPr>
              <a:t>’</a:t>
            </a:r>
            <a:r>
              <a:t>s imagine the conceptual domain and social limits of what we think a medium is.</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Could be games, painting, film, dance or whatever.</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9" name="Shape 1309"/>
          <p:cNvSpPr/>
          <p:nvPr>
            <p:ph type="sldImg"/>
          </p:nvPr>
        </p:nvSpPr>
        <p:spPr>
          <a:prstGeom prst="rect">
            <a:avLst/>
          </a:prstGeom>
        </p:spPr>
        <p:txBody>
          <a:bodyPr/>
          <a:lstStyle/>
          <a:p>
            <a:pPr/>
          </a:p>
        </p:txBody>
      </p:sp>
      <p:sp>
        <p:nvSpPr>
          <p:cNvPr id="1310" name="Shape 1310"/>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Individual growth</a:t>
            </a:r>
          </a:p>
          <a:p>
            <a:pPr>
              <a:defRPr sz="2200">
                <a:latin typeface="Lucida Grande"/>
                <a:ea typeface="Lucida Grande"/>
                <a:cs typeface="Lucida Grande"/>
                <a:sym typeface="Lucida Grande"/>
              </a:defRPr>
            </a:pPr>
            <a:r>
              <a:t>Medium growth</a:t>
            </a:r>
          </a:p>
          <a:p>
            <a:pPr>
              <a:defRPr sz="2200">
                <a:latin typeface="Lucida Grande"/>
                <a:ea typeface="Lucida Grande"/>
                <a:cs typeface="Lucida Grande"/>
                <a:sym typeface="Lucida Grande"/>
              </a:defRPr>
            </a:pPr>
            <a:r>
              <a:t>Stabbing in the dark in non-obvious spaces</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Advances in technology and commercial industry are two important factors</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Artists are the infantry</a:t>
            </a:r>
          </a:p>
          <a:p>
            <a:pPr>
              <a:defRPr sz="2200">
                <a:latin typeface="Lucida Grande"/>
                <a:ea typeface="Lucida Grande"/>
                <a:cs typeface="Lucida Grande"/>
                <a:sym typeface="Lucida Grande"/>
              </a:defRPr>
            </a:pPr>
            <a:r>
              <a:t>rushing past the lines that we hold searching for new territories to explore.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1" name="Shape 1341"/>
          <p:cNvSpPr/>
          <p:nvPr>
            <p:ph type="sldImg"/>
          </p:nvPr>
        </p:nvSpPr>
        <p:spPr>
          <a:prstGeom prst="rect">
            <a:avLst/>
          </a:prstGeom>
        </p:spPr>
        <p:txBody>
          <a:bodyPr/>
          <a:lstStyle/>
          <a:p>
            <a:pPr/>
          </a:p>
        </p:txBody>
      </p:sp>
      <p:sp>
        <p:nvSpPr>
          <p:cNvPr id="1342" name="Shape 1342"/>
          <p:cNvSpPr/>
          <p:nvPr>
            <p:ph type="body" sz="quarter" idx="1"/>
          </p:nvPr>
        </p:nvSpPr>
        <p:spPr>
          <a:prstGeom prst="rect">
            <a:avLst/>
          </a:prstGeom>
        </p:spPr>
        <p:txBody>
          <a:bodyPr/>
          <a:lstStyle>
            <a:lvl1pPr>
              <a:defRPr sz="2200">
                <a:latin typeface="Lucida Grande"/>
                <a:ea typeface="Lucida Grande"/>
                <a:cs typeface="Lucida Grande"/>
                <a:sym typeface="Lucida Grande"/>
              </a:defRPr>
            </a:lvl1pPr>
          </a:lstStyle>
          <a:p>
            <a:pPr/>
            <a:r>
              <a:t>The more we look outside the box, the bigger the box can get.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3" name="Shape 1373"/>
          <p:cNvSpPr/>
          <p:nvPr>
            <p:ph type="sldImg"/>
          </p:nvPr>
        </p:nvSpPr>
        <p:spPr>
          <a:prstGeom prst="rect">
            <a:avLst/>
          </a:prstGeom>
        </p:spPr>
        <p:txBody>
          <a:bodyPr/>
          <a:lstStyle/>
          <a:p>
            <a:pPr/>
          </a:p>
        </p:txBody>
      </p:sp>
      <p:sp>
        <p:nvSpPr>
          <p:cNvPr id="1374" name="Shape 1374"/>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The medium itself changes.</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Some opportunities and associations open up as others close off.</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Mainstream film/TV in the 50s, 70s or 90s wouldn</a:t>
            </a:r>
            <a:r>
              <a:rPr>
                <a:latin typeface="Arial"/>
                <a:ea typeface="Arial"/>
                <a:cs typeface="Arial"/>
                <a:sym typeface="Arial"/>
              </a:rPr>
              <a:t>’</a:t>
            </a:r>
            <a:r>
              <a:t>t catch on as mainstream film/TV today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5" name="Shape 1385"/>
          <p:cNvSpPr/>
          <p:nvPr>
            <p:ph type="sldImg"/>
          </p:nvPr>
        </p:nvSpPr>
        <p:spPr>
          <a:prstGeom prst="rect">
            <a:avLst/>
          </a:prstGeom>
        </p:spPr>
        <p:txBody>
          <a:bodyPr/>
          <a:lstStyle/>
          <a:p>
            <a:pPr/>
          </a:p>
        </p:txBody>
      </p:sp>
      <p:sp>
        <p:nvSpPr>
          <p:cNvPr id="1386" name="Shape 1386"/>
          <p:cNvSpPr/>
          <p:nvPr>
            <p:ph type="body" sz="quarter" idx="1"/>
          </p:nvPr>
        </p:nvSpPr>
        <p:spPr>
          <a:prstGeom prst="rect">
            <a:avLst/>
          </a:prstGeom>
        </p:spPr>
        <p:txBody>
          <a:bodyPr/>
          <a:lstStyle/>
          <a:p>
            <a:pPr>
              <a:defRPr sz="2200">
                <a:latin typeface="Calibri"/>
                <a:ea typeface="Calibri"/>
                <a:cs typeface="Calibri"/>
                <a:sym typeface="Calibri"/>
              </a:defRPr>
            </a:pPr>
            <a:r>
              <a:t>Historically, the avant-garde has been examined from two major perspectives.</a:t>
            </a:r>
            <a:endParaRPr>
              <a:latin typeface="Lucida Grande"/>
              <a:ea typeface="Lucida Grande"/>
              <a:cs typeface="Lucida Grande"/>
              <a:sym typeface="Lucida Grande"/>
            </a:endParaRPr>
          </a:p>
          <a:p>
            <a:pPr>
              <a:defRPr sz="2200">
                <a:latin typeface="Lucida Grande"/>
                <a:ea typeface="Lucida Grande"/>
                <a:cs typeface="Lucida Grande"/>
                <a:sym typeface="Lucida Grande"/>
              </a:defRPr>
            </a:pPr>
          </a:p>
          <a:p>
            <a:pPr>
              <a:defRPr sz="2200">
                <a:latin typeface="Calibri"/>
                <a:ea typeface="Calibri"/>
                <a:cs typeface="Calibri"/>
                <a:sym typeface="Calibri"/>
              </a:defRPr>
            </a:pPr>
            <a:r>
              <a:t>When viewed politically, the avant-garde is seen as attacking or critiquing mainstream art and culture.</a:t>
            </a:r>
            <a:endParaRPr>
              <a:latin typeface="Lucida Grande"/>
              <a:ea typeface="Lucida Grande"/>
              <a:cs typeface="Lucida Grande"/>
              <a:sym typeface="Lucida Grande"/>
            </a:endParaRPr>
          </a:p>
          <a:p>
            <a:pPr>
              <a:defRPr sz="2200">
                <a:latin typeface="Lucida Grande"/>
                <a:ea typeface="Lucida Grande"/>
                <a:cs typeface="Lucida Grande"/>
                <a:sym typeface="Lucida Grande"/>
              </a:defRPr>
            </a:pPr>
          </a:p>
          <a:p>
            <a:pPr>
              <a:defRPr sz="2200">
                <a:latin typeface="Calibri"/>
                <a:ea typeface="Calibri"/>
                <a:cs typeface="Calibri"/>
                <a:sym typeface="Calibri"/>
              </a:defRPr>
            </a:pPr>
            <a:r>
              <a:t>When viewed formally, the avant-garde is seen as exploring the limits of the sensible, creating media beyond or at the edge of tradition.</a:t>
            </a:r>
            <a:endParaRPr>
              <a:latin typeface="Lucida Grande"/>
              <a:ea typeface="Lucida Grande"/>
              <a:cs typeface="Lucida Grande"/>
              <a:sym typeface="Lucida Grande"/>
            </a:endParaRPr>
          </a:p>
          <a:p>
            <a:pPr>
              <a:defRPr sz="2200">
                <a:latin typeface="Lucida Grande"/>
                <a:ea typeface="Lucida Grande"/>
                <a:cs typeface="Lucida Grande"/>
                <a:sym typeface="Lucida Grande"/>
              </a:defRPr>
            </a:pPr>
          </a:p>
          <a:p>
            <a:pPr>
              <a:defRPr sz="2200">
                <a:latin typeface="Calibri"/>
                <a:ea typeface="Calibri"/>
                <a:cs typeface="Calibri"/>
                <a:sym typeface="Calibri"/>
              </a:defRPr>
            </a:pPr>
            <a:r>
              <a:t>A short-hand is the political avant-garde finds you, but you must go find the formal avant-garde.</a:t>
            </a:r>
            <a:endParaRPr>
              <a:latin typeface="Lucida Grande"/>
              <a:ea typeface="Lucida Grande"/>
              <a:cs typeface="Lucida Grande"/>
              <a:sym typeface="Lucida Grande"/>
            </a:endParaRPr>
          </a:p>
          <a:p>
            <a:pPr>
              <a:defRPr sz="2200">
                <a:latin typeface="Calibri"/>
                <a:ea typeface="Calibri"/>
                <a:cs typeface="Calibri"/>
                <a:sym typeface="Calibri"/>
              </a:defRPr>
            </a:pPr>
            <a:r>
              <a:t>Another short-hand is the political avant-garde manifests the </a:t>
            </a:r>
            <a:r>
              <a:rPr>
                <a:latin typeface="Arial"/>
                <a:ea typeface="Arial"/>
                <a:cs typeface="Arial"/>
                <a:sym typeface="Arial"/>
              </a:rPr>
              <a:t>“</a:t>
            </a:r>
            <a:r>
              <a:t>event</a:t>
            </a:r>
            <a:r>
              <a:rPr>
                <a:latin typeface="Arial"/>
                <a:ea typeface="Arial"/>
                <a:cs typeface="Arial"/>
                <a:sym typeface="Arial"/>
              </a:rPr>
              <a:t>”</a:t>
            </a:r>
            <a:r>
              <a:t> while the formal avant-garde creates </a:t>
            </a:r>
            <a:r>
              <a:rPr>
                <a:latin typeface="Arial"/>
                <a:ea typeface="Arial"/>
                <a:cs typeface="Arial"/>
                <a:sym typeface="Arial"/>
              </a:rPr>
              <a:t>“</a:t>
            </a:r>
            <a:r>
              <a:t>works</a:t>
            </a:r>
            <a:r>
              <a:rPr>
                <a:latin typeface="Arial"/>
                <a:ea typeface="Arial"/>
                <a:cs typeface="Arial"/>
                <a:sym typeface="Arial"/>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3" name="Shape 1393"/>
          <p:cNvSpPr/>
          <p:nvPr>
            <p:ph type="sldImg"/>
          </p:nvPr>
        </p:nvSpPr>
        <p:spPr>
          <a:prstGeom prst="rect">
            <a:avLst/>
          </a:prstGeom>
        </p:spPr>
        <p:txBody>
          <a:bodyPr/>
          <a:lstStyle/>
          <a:p>
            <a:pPr/>
          </a:p>
        </p:txBody>
      </p:sp>
      <p:sp>
        <p:nvSpPr>
          <p:cNvPr id="1394" name="Shape 1394"/>
          <p:cNvSpPr/>
          <p:nvPr>
            <p:ph type="body" sz="quarter" idx="1"/>
          </p:nvPr>
        </p:nvSpPr>
        <p:spPr>
          <a:prstGeom prst="rect">
            <a:avLst/>
          </a:prstGeom>
        </p:spPr>
        <p:txBody>
          <a:bodyPr/>
          <a:lstStyle/>
          <a:p>
            <a:pPr>
              <a:defRPr sz="2200">
                <a:latin typeface="Calibri"/>
                <a:ea typeface="Calibri"/>
                <a:cs typeface="Calibri"/>
                <a:sym typeface="Calibri"/>
              </a:defRPr>
            </a:pPr>
            <a:r>
              <a:t>On the political side to the left, is an image of Hugo Ball as he performed the noise poem </a:t>
            </a:r>
            <a:r>
              <a:rPr>
                <a:latin typeface="Arial"/>
                <a:ea typeface="Arial"/>
                <a:cs typeface="Arial"/>
                <a:sym typeface="Arial"/>
              </a:rPr>
              <a:t>“</a:t>
            </a:r>
            <a:r>
              <a:t>Karawane.</a:t>
            </a:r>
            <a:r>
              <a:rPr>
                <a:latin typeface="Arial"/>
                <a:ea typeface="Arial"/>
                <a:cs typeface="Arial"/>
                <a:sym typeface="Arial"/>
              </a:rPr>
              <a:t>”</a:t>
            </a:r>
            <a:r>
              <a:t> Dada is an early 20</a:t>
            </a:r>
            <a:r>
              <a:rPr baseline="31000"/>
              <a:t>th</a:t>
            </a:r>
            <a:r>
              <a:t> century example of art critiquing or attacking itself.</a:t>
            </a:r>
            <a:endParaRPr>
              <a:latin typeface="Lucida Grande"/>
              <a:ea typeface="Lucida Grande"/>
              <a:cs typeface="Lucida Grande"/>
              <a:sym typeface="Lucida Grande"/>
            </a:endParaRPr>
          </a:p>
          <a:p>
            <a:pPr>
              <a:defRPr sz="2200">
                <a:latin typeface="Lucida Grande"/>
                <a:ea typeface="Lucida Grande"/>
                <a:cs typeface="Lucida Grande"/>
                <a:sym typeface="Lucida Grande"/>
              </a:defRPr>
            </a:pPr>
          </a:p>
          <a:p>
            <a:pPr>
              <a:defRPr sz="2200">
                <a:latin typeface="Calibri"/>
                <a:ea typeface="Calibri"/>
                <a:cs typeface="Calibri"/>
                <a:sym typeface="Calibri"/>
              </a:defRPr>
            </a:pPr>
            <a:r>
              <a:t>Like the Futurists, they mixed low humor with prestigious settings. For example, creating theatrical events where the performers insult the audience. </a:t>
            </a:r>
            <a:endParaRPr>
              <a:latin typeface="Lucida Grande"/>
              <a:ea typeface="Lucida Grande"/>
              <a:cs typeface="Lucida Grande"/>
              <a:sym typeface="Lucida Grande"/>
            </a:endParaRPr>
          </a:p>
          <a:p>
            <a:pPr>
              <a:defRPr sz="2200">
                <a:latin typeface="Lucida Grande"/>
                <a:ea typeface="Lucida Grande"/>
                <a:cs typeface="Lucida Grande"/>
                <a:sym typeface="Lucida Grande"/>
              </a:defRPr>
            </a:pPr>
          </a:p>
          <a:p>
            <a:pPr>
              <a:defRPr sz="2200">
                <a:latin typeface="Calibri"/>
                <a:ea typeface="Calibri"/>
                <a:cs typeface="Calibri"/>
                <a:sym typeface="Calibri"/>
              </a:defRPr>
            </a:pPr>
            <a:r>
              <a:t>On the formal side on the right is </a:t>
            </a:r>
            <a:r>
              <a:rPr i="1"/>
              <a:t>Still-Life with Chair Caning</a:t>
            </a:r>
            <a:r>
              <a:t>, 1912 by Picasso. Cubism and collage is often considered the hallmark move of the historical formal avant-garde in painting. Conventions of spatial representation were deviated from and experimented with. The surface and physical material structure of painting as a medium was foregrounded.</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3" name="Shape 1403"/>
          <p:cNvSpPr/>
          <p:nvPr>
            <p:ph type="sldImg"/>
          </p:nvPr>
        </p:nvSpPr>
        <p:spPr>
          <a:prstGeom prst="rect">
            <a:avLst/>
          </a:prstGeom>
        </p:spPr>
        <p:txBody>
          <a:bodyPr/>
          <a:lstStyle/>
          <a:p>
            <a:pPr/>
          </a:p>
        </p:txBody>
      </p:sp>
      <p:sp>
        <p:nvSpPr>
          <p:cNvPr id="1404" name="Shape 1404"/>
          <p:cNvSpPr/>
          <p:nvPr>
            <p:ph type="body" sz="quarter" idx="1"/>
          </p:nvPr>
        </p:nvSpPr>
        <p:spPr>
          <a:prstGeom prst="rect">
            <a:avLst/>
          </a:prstGeom>
        </p:spPr>
        <p:txBody>
          <a:bodyPr/>
          <a:lstStyle/>
          <a:p>
            <a:pPr>
              <a:defRPr sz="2200">
                <a:latin typeface="Calibri"/>
                <a:ea typeface="Calibri"/>
                <a:cs typeface="Calibri"/>
                <a:sym typeface="Calibri"/>
              </a:defRPr>
            </a:pPr>
            <a:r>
              <a:t>Contemporary examples…</a:t>
            </a:r>
            <a:endParaRPr>
              <a:latin typeface="Lucida Grande"/>
              <a:ea typeface="Lucida Grande"/>
              <a:cs typeface="Lucida Grande"/>
              <a:sym typeface="Lucida Grande"/>
            </a:endParaRPr>
          </a:p>
          <a:p>
            <a:pPr>
              <a:defRPr sz="2200">
                <a:latin typeface="Lucida Grande"/>
                <a:ea typeface="Lucida Grande"/>
                <a:cs typeface="Lucida Grande"/>
                <a:sym typeface="Lucida Grande"/>
              </a:defRPr>
            </a:pPr>
          </a:p>
          <a:p>
            <a:pPr>
              <a:defRPr sz="2200">
                <a:latin typeface="Calibri"/>
                <a:ea typeface="Calibri"/>
                <a:cs typeface="Calibri"/>
                <a:sym typeface="Calibri"/>
              </a:defRPr>
            </a:pPr>
            <a:r>
              <a:t>To the political side, on the left, is the Yes Men</a:t>
            </a:r>
            <a:endParaRPr>
              <a:latin typeface="Lucida Grande"/>
              <a:ea typeface="Lucida Grande"/>
              <a:cs typeface="Lucida Grande"/>
              <a:sym typeface="Lucida Grande"/>
            </a:endParaRPr>
          </a:p>
          <a:p>
            <a:pPr>
              <a:defRPr sz="2200">
                <a:latin typeface="Lucida Grande"/>
                <a:ea typeface="Lucida Grande"/>
                <a:cs typeface="Lucida Grande"/>
                <a:sym typeface="Lucida Grande"/>
              </a:defRPr>
            </a:pPr>
          </a:p>
          <a:p>
            <a:pPr>
              <a:defRPr sz="2200">
                <a:latin typeface="Calibri"/>
                <a:ea typeface="Calibri"/>
                <a:cs typeface="Calibri"/>
                <a:sym typeface="Calibri"/>
              </a:defRPr>
            </a:pPr>
            <a:r>
              <a:t>To the formal side on the right, is an image from a Net Art work by the artist group, Jodi. </a:t>
            </a:r>
            <a:r>
              <a:rPr i="1" u="sng">
                <a:solidFill>
                  <a:srgbClr val="009999"/>
                </a:solidFill>
                <a:uFill>
                  <a:solidFill>
                    <a:srgbClr val="009999"/>
                  </a:solidFill>
                </a:uFill>
                <a:hlinkClick r:id="rId3" invalidUrl="" action="" tgtFrame="" tooltip="" history="1" highlightClick="0" endSnd="0"/>
              </a:rPr>
              <a:t>wwwwwwwww.jodi.org</a:t>
            </a:r>
            <a:r>
              <a:t>, 1993</a:t>
            </a:r>
            <a:endParaRPr>
              <a:latin typeface="Lucida Grande"/>
              <a:ea typeface="Lucida Grande"/>
              <a:cs typeface="Lucida Grande"/>
              <a:sym typeface="Lucida Grande"/>
            </a:endParaRPr>
          </a:p>
          <a:p>
            <a:pPr>
              <a:defRPr sz="2200">
                <a:latin typeface="Calibri"/>
                <a:ea typeface="Calibri"/>
                <a:cs typeface="Calibri"/>
                <a:sym typeface="Calibri"/>
              </a:defRPr>
            </a:pPr>
            <a:r>
              <a:t>Formal experiment of html code and browser parsing. When you went to the web page it was a garbled mess of links. But if you right clicked and viewed page source an asci artwork of the hydrogen bomb appeared.</a:t>
            </a:r>
            <a:endParaRPr>
              <a:latin typeface="Lucida Grande"/>
              <a:ea typeface="Lucida Grande"/>
              <a:cs typeface="Lucida Grande"/>
              <a:sym typeface="Lucida Grande"/>
            </a:endParaRPr>
          </a:p>
          <a:p>
            <a:pPr>
              <a:defRPr sz="2200">
                <a:latin typeface="Calibri"/>
                <a:ea typeface="Calibri"/>
                <a:cs typeface="Calibri"/>
                <a:sym typeface="Calibri"/>
              </a:defRPr>
            </a:pPr>
            <a:r>
              <a:t>Internet as a medium</a:t>
            </a:r>
            <a:endParaRPr>
              <a:latin typeface="Lucida Grande"/>
              <a:ea typeface="Lucida Grande"/>
              <a:cs typeface="Lucida Grande"/>
              <a:sym typeface="Lucida Grande"/>
            </a:endParaRPr>
          </a:p>
          <a:p>
            <a:pPr>
              <a:defRPr sz="2200">
                <a:latin typeface="Calibri"/>
                <a:ea typeface="Calibri"/>
                <a:cs typeface="Calibri"/>
                <a:sym typeface="Calibri"/>
              </a:defRPr>
            </a:pPr>
            <a:r>
              <a:t>Glitch aesthetics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2" name="Shape 1412"/>
          <p:cNvSpPr/>
          <p:nvPr>
            <p:ph type="sldImg"/>
          </p:nvPr>
        </p:nvSpPr>
        <p:spPr>
          <a:prstGeom prst="rect">
            <a:avLst/>
          </a:prstGeom>
        </p:spPr>
        <p:txBody>
          <a:bodyPr/>
          <a:lstStyle/>
          <a:p>
            <a:pPr/>
          </a:p>
        </p:txBody>
      </p:sp>
      <p:sp>
        <p:nvSpPr>
          <p:cNvPr id="1413" name="Shape 1413"/>
          <p:cNvSpPr/>
          <p:nvPr>
            <p:ph type="body" sz="quarter" idx="1"/>
          </p:nvPr>
        </p:nvSpPr>
        <p:spPr>
          <a:prstGeom prst="rect">
            <a:avLst/>
          </a:prstGeom>
        </p:spPr>
        <p:txBody>
          <a:bodyPr/>
          <a:lstStyle/>
          <a:p>
            <a:pPr>
              <a:defRPr sz="2200">
                <a:latin typeface="Calibri"/>
                <a:ea typeface="Calibri"/>
                <a:cs typeface="Calibri"/>
                <a:sym typeface="Calibri"/>
              </a:defRPr>
            </a:pPr>
            <a:r>
              <a:t>Here</a:t>
            </a:r>
            <a:r>
              <a:rPr>
                <a:latin typeface="Arial"/>
                <a:ea typeface="Arial"/>
                <a:cs typeface="Arial"/>
                <a:sym typeface="Arial"/>
              </a:rPr>
              <a:t>’</a:t>
            </a:r>
            <a:r>
              <a:t>s a way we can frame an understanding of the political and formal approaches to games.</a:t>
            </a:r>
          </a:p>
          <a:p>
            <a:pPr>
              <a:defRPr sz="2200">
                <a:latin typeface="Calibri"/>
                <a:ea typeface="Calibri"/>
                <a:cs typeface="Calibri"/>
                <a:sym typeface="Calibri"/>
              </a:defRPr>
            </a:pPr>
          </a:p>
          <a:p>
            <a:pPr>
              <a:defRPr sz="2200">
                <a:latin typeface="Calibri"/>
                <a:ea typeface="Calibri"/>
                <a:cs typeface="Calibri"/>
                <a:sym typeface="Calibri"/>
              </a:defRPr>
            </a:pPr>
            <a:r>
              <a:t>Two key concepts in game studies are the magic circle and flow.</a:t>
            </a:r>
          </a:p>
          <a:p>
            <a:pPr>
              <a:defRPr sz="2200">
                <a:latin typeface="Calibri"/>
                <a:ea typeface="Calibri"/>
                <a:cs typeface="Calibri"/>
                <a:sym typeface="Calibri"/>
              </a:defRPr>
            </a:pPr>
          </a:p>
          <a:p>
            <a:pPr>
              <a:defRPr sz="2200">
                <a:latin typeface="Calibri"/>
                <a:ea typeface="Calibri"/>
                <a:cs typeface="Calibri"/>
                <a:sym typeface="Calibri"/>
              </a:defRPr>
            </a:pPr>
            <a:r>
              <a:t>Political approaches to games address the magic circle</a:t>
            </a:r>
          </a:p>
          <a:p>
            <a:pPr>
              <a:defRPr sz="2200">
                <a:latin typeface="Calibri"/>
                <a:ea typeface="Calibri"/>
                <a:cs typeface="Calibri"/>
                <a:sym typeface="Calibri"/>
              </a:defRPr>
            </a:pPr>
            <a:r>
              <a:t>Formal approaches to games address flow</a:t>
            </a:r>
          </a:p>
          <a:p>
            <a:pPr>
              <a:defRPr sz="2200">
                <a:latin typeface="Calibri"/>
                <a:ea typeface="Calibri"/>
                <a:cs typeface="Calibri"/>
                <a:sym typeface="Calibri"/>
              </a:defRPr>
            </a:pPr>
          </a:p>
          <a:p>
            <a:pPr>
              <a:defRPr sz="2200">
                <a:latin typeface="Calibri"/>
                <a:ea typeface="Calibri"/>
                <a:cs typeface="Calibri"/>
                <a:sym typeface="Calibri"/>
              </a:defRPr>
            </a:pPr>
            <a:r>
              <a:t>Let</a:t>
            </a:r>
            <a:r>
              <a:rPr>
                <a:latin typeface="Arial"/>
                <a:ea typeface="Arial"/>
                <a:cs typeface="Arial"/>
                <a:sym typeface="Arial"/>
              </a:rPr>
              <a:t>’</a:t>
            </a:r>
            <a:r>
              <a:t>s look at the role of flow in the formal approach to games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2" name="Shape 1422"/>
          <p:cNvSpPr/>
          <p:nvPr>
            <p:ph type="sldImg"/>
          </p:nvPr>
        </p:nvSpPr>
        <p:spPr>
          <a:prstGeom prst="rect">
            <a:avLst/>
          </a:prstGeom>
        </p:spPr>
        <p:txBody>
          <a:bodyPr/>
          <a:lstStyle/>
          <a:p>
            <a:pPr/>
          </a:p>
        </p:txBody>
      </p:sp>
      <p:sp>
        <p:nvSpPr>
          <p:cNvPr id="1423" name="Shape 1423"/>
          <p:cNvSpPr/>
          <p:nvPr>
            <p:ph type="body" sz="quarter" idx="1"/>
          </p:nvPr>
        </p:nvSpPr>
        <p:spPr>
          <a:prstGeom prst="rect">
            <a:avLst/>
          </a:prstGeom>
        </p:spPr>
        <p:txBody>
          <a:bodyPr/>
          <a:lstStyle/>
          <a:p>
            <a:pPr>
              <a:defRPr sz="2200">
                <a:latin typeface="Calibri"/>
                <a:ea typeface="Calibri"/>
                <a:cs typeface="Calibri"/>
                <a:sym typeface="Calibri"/>
              </a:defRPr>
            </a:pPr>
            <a:r>
              <a:t>Here</a:t>
            </a:r>
            <a:r>
              <a:rPr>
                <a:latin typeface="Arial"/>
                <a:ea typeface="Arial"/>
                <a:cs typeface="Arial"/>
                <a:sym typeface="Arial"/>
              </a:rPr>
              <a:t>’</a:t>
            </a:r>
            <a:r>
              <a:t>s a way we can frame an understanding of the political and formal approaches to games.</a:t>
            </a:r>
          </a:p>
          <a:p>
            <a:pPr>
              <a:defRPr sz="2200">
                <a:latin typeface="Calibri"/>
                <a:ea typeface="Calibri"/>
                <a:cs typeface="Calibri"/>
                <a:sym typeface="Calibri"/>
              </a:defRPr>
            </a:pPr>
          </a:p>
          <a:p>
            <a:pPr>
              <a:defRPr sz="2200">
                <a:latin typeface="Calibri"/>
                <a:ea typeface="Calibri"/>
                <a:cs typeface="Calibri"/>
                <a:sym typeface="Calibri"/>
              </a:defRPr>
            </a:pPr>
            <a:r>
              <a:t>Two key concepts in game studies are the magic circle and flow.</a:t>
            </a:r>
          </a:p>
          <a:p>
            <a:pPr>
              <a:defRPr sz="2200">
                <a:latin typeface="Calibri"/>
                <a:ea typeface="Calibri"/>
                <a:cs typeface="Calibri"/>
                <a:sym typeface="Calibri"/>
              </a:defRPr>
            </a:pPr>
          </a:p>
          <a:p>
            <a:pPr>
              <a:defRPr sz="2200">
                <a:latin typeface="Calibri"/>
                <a:ea typeface="Calibri"/>
                <a:cs typeface="Calibri"/>
                <a:sym typeface="Calibri"/>
              </a:defRPr>
            </a:pPr>
            <a:r>
              <a:t>Political approaches to games address the magic circle</a:t>
            </a:r>
          </a:p>
          <a:p>
            <a:pPr>
              <a:defRPr sz="2200">
                <a:latin typeface="Calibri"/>
                <a:ea typeface="Calibri"/>
                <a:cs typeface="Calibri"/>
                <a:sym typeface="Calibri"/>
              </a:defRPr>
            </a:pPr>
            <a:r>
              <a:t>Formal approaches to games address flow</a:t>
            </a:r>
          </a:p>
          <a:p>
            <a:pPr>
              <a:defRPr sz="2200">
                <a:latin typeface="Calibri"/>
                <a:ea typeface="Calibri"/>
                <a:cs typeface="Calibri"/>
                <a:sym typeface="Calibri"/>
              </a:defRPr>
            </a:pPr>
          </a:p>
          <a:p>
            <a:pPr>
              <a:defRPr sz="2200">
                <a:latin typeface="Calibri"/>
                <a:ea typeface="Calibri"/>
                <a:cs typeface="Calibri"/>
                <a:sym typeface="Calibri"/>
              </a:defRPr>
            </a:pPr>
            <a:r>
              <a:t>Let</a:t>
            </a:r>
            <a:r>
              <a:rPr>
                <a:latin typeface="Arial"/>
                <a:ea typeface="Arial"/>
                <a:cs typeface="Arial"/>
                <a:sym typeface="Arial"/>
              </a:rPr>
              <a:t>’</a:t>
            </a:r>
            <a:r>
              <a:t>s look at the role of flow in the formal approach to games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5" name="Shape 1435"/>
          <p:cNvSpPr/>
          <p:nvPr>
            <p:ph type="sldImg"/>
          </p:nvPr>
        </p:nvSpPr>
        <p:spPr>
          <a:prstGeom prst="rect">
            <a:avLst/>
          </a:prstGeom>
        </p:spPr>
        <p:txBody>
          <a:bodyPr/>
          <a:lstStyle/>
          <a:p>
            <a:pPr/>
          </a:p>
        </p:txBody>
      </p:sp>
      <p:sp>
        <p:nvSpPr>
          <p:cNvPr id="1436" name="Shape 1436"/>
          <p:cNvSpPr/>
          <p:nvPr>
            <p:ph type="body" sz="quarter" idx="1"/>
          </p:nvPr>
        </p:nvSpPr>
        <p:spPr>
          <a:prstGeom prst="rect">
            <a:avLst/>
          </a:prstGeom>
        </p:spPr>
        <p:txBody>
          <a:bodyPr/>
          <a:lstStyle/>
          <a:p>
            <a:pPr>
              <a:defRPr sz="2200">
                <a:latin typeface="Calibri"/>
                <a:ea typeface="Calibri"/>
                <a:cs typeface="Calibri"/>
                <a:sym typeface="Calibri"/>
              </a:defRPr>
            </a:pPr>
            <a:r>
              <a:t>Uses flow as a way to frame optimal experiences in:</a:t>
            </a:r>
            <a:endParaRPr>
              <a:latin typeface="Lucida Grande"/>
              <a:ea typeface="Lucida Grande"/>
              <a:cs typeface="Lucida Grande"/>
              <a:sym typeface="Lucida Grande"/>
            </a:endParaRPr>
          </a:p>
          <a:p>
            <a:pPr>
              <a:defRPr sz="2200">
                <a:latin typeface="Calibri"/>
                <a:ea typeface="Calibri"/>
                <a:cs typeface="Calibri"/>
                <a:sym typeface="Calibri"/>
              </a:defRPr>
            </a:pPr>
            <a:r>
              <a:t>Art</a:t>
            </a:r>
            <a:endParaRPr>
              <a:latin typeface="Lucida Grande"/>
              <a:ea typeface="Lucida Grande"/>
              <a:cs typeface="Lucida Grande"/>
              <a:sym typeface="Lucida Grande"/>
            </a:endParaRPr>
          </a:p>
          <a:p>
            <a:pPr>
              <a:defRPr sz="2200">
                <a:latin typeface="Calibri"/>
                <a:ea typeface="Calibri"/>
                <a:cs typeface="Calibri"/>
                <a:sym typeface="Calibri"/>
              </a:defRPr>
            </a:pPr>
            <a:r>
              <a:t>Games</a:t>
            </a:r>
            <a:endParaRPr>
              <a:latin typeface="Lucida Grande"/>
              <a:ea typeface="Lucida Grande"/>
              <a:cs typeface="Lucida Grande"/>
              <a:sym typeface="Lucida Grande"/>
            </a:endParaRPr>
          </a:p>
          <a:p>
            <a:pPr>
              <a:defRPr sz="2200">
                <a:latin typeface="Calibri"/>
                <a:ea typeface="Calibri"/>
                <a:cs typeface="Calibri"/>
                <a:sym typeface="Calibri"/>
              </a:defRPr>
            </a:pPr>
            <a:r>
              <a:t>Religion</a:t>
            </a:r>
            <a:endParaRPr>
              <a:latin typeface="Lucida Grande"/>
              <a:ea typeface="Lucida Grande"/>
              <a:cs typeface="Lucida Grande"/>
              <a:sym typeface="Lucida Grande"/>
            </a:endParaRPr>
          </a:p>
          <a:p>
            <a:pPr>
              <a:defRPr sz="2200">
                <a:latin typeface="Calibri"/>
                <a:ea typeface="Calibri"/>
                <a:cs typeface="Calibri"/>
                <a:sym typeface="Calibri"/>
              </a:defRPr>
            </a:pPr>
            <a:r>
              <a:t>Sports</a:t>
            </a:r>
          </a:p>
          <a:p>
            <a:pPr>
              <a:defRPr sz="2200">
                <a:latin typeface="Lucida Grande"/>
                <a:ea typeface="Lucida Grande"/>
                <a:cs typeface="Lucida Grande"/>
                <a:sym typeface="Lucida Grande"/>
              </a:defRPr>
            </a:pPr>
          </a:p>
          <a:p>
            <a:pPr>
              <a:defRPr sz="2200">
                <a:latin typeface="Arial"/>
                <a:ea typeface="Arial"/>
                <a:cs typeface="Arial"/>
                <a:sym typeface="Arial"/>
              </a:defRPr>
            </a:pPr>
            <a:r>
              <a:t>“</a:t>
            </a:r>
            <a:r>
              <a:rPr>
                <a:latin typeface="Lucida Grande"/>
                <a:ea typeface="Lucida Grande"/>
                <a:cs typeface="Lucida Grande"/>
                <a:sym typeface="Lucida Grande"/>
              </a:rPr>
              <a:t>Flow is a sense that one</a:t>
            </a:r>
            <a:r>
              <a:t>’</a:t>
            </a:r>
            <a:r>
              <a:rPr>
                <a:latin typeface="Lucida Grande"/>
                <a:ea typeface="Lucida Grande"/>
                <a:cs typeface="Lucida Grande"/>
                <a:sym typeface="Lucida Grande"/>
              </a:rPr>
              <a:t>s skills are adequate to cope with the challenges at hand in a goal directed, rule bound action system</a:t>
            </a:r>
            <a:endParaRPr>
              <a:latin typeface="Lucida Grande"/>
              <a:ea typeface="Lucida Grande"/>
              <a:cs typeface="Lucida Grande"/>
              <a:sym typeface="Lucida Grande"/>
            </a:endParaRPr>
          </a:p>
          <a:p>
            <a:pPr>
              <a:defRPr sz="2200">
                <a:latin typeface="Lucida Grande"/>
                <a:ea typeface="Lucida Grande"/>
                <a:cs typeface="Lucida Grande"/>
                <a:sym typeface="Lucida Grande"/>
              </a:defRPr>
            </a:pPr>
            <a:r>
              <a:t>that provides clear clues as to how one is performing. Concentration is so intense that there is no attention left over to think about anything irrelevant or to worry about problems. Self-consciousness disappears.</a:t>
            </a:r>
            <a:r>
              <a:rPr>
                <a:latin typeface="Arial"/>
                <a:ea typeface="Arial"/>
                <a:cs typeface="Arial"/>
                <a:sym typeface="Arial"/>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4" name="Shape 1154"/>
          <p:cNvSpPr/>
          <p:nvPr>
            <p:ph type="sldImg"/>
          </p:nvPr>
        </p:nvSpPr>
        <p:spPr>
          <a:prstGeom prst="rect">
            <a:avLst/>
          </a:prstGeom>
        </p:spPr>
        <p:txBody>
          <a:bodyPr/>
          <a:lstStyle/>
          <a:p>
            <a:pPr/>
          </a:p>
        </p:txBody>
      </p:sp>
      <p:sp>
        <p:nvSpPr>
          <p:cNvPr id="1155" name="Shape 1155"/>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Art games challenge you to ask these questions</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BUT you have to answer them through your</a:t>
            </a:r>
          </a:p>
          <a:p>
            <a:pPr>
              <a:defRPr sz="2200">
                <a:latin typeface="Lucida Grande"/>
                <a:ea typeface="Lucida Grande"/>
                <a:cs typeface="Lucida Grande"/>
                <a:sym typeface="Lucida Grande"/>
              </a:defRPr>
            </a:pPr>
            <a:r>
              <a:t>1) creative work</a:t>
            </a:r>
          </a:p>
          <a:p>
            <a:pPr>
              <a:defRPr sz="2200">
                <a:latin typeface="Lucida Grande"/>
                <a:ea typeface="Lucida Grande"/>
                <a:cs typeface="Lucida Grande"/>
                <a:sym typeface="Lucida Grande"/>
              </a:defRPr>
            </a:pPr>
            <a:r>
              <a:t>2) your exploration and play of other folks</a:t>
            </a:r>
            <a:r>
              <a:rPr>
                <a:latin typeface="Arial"/>
                <a:ea typeface="Arial"/>
                <a:cs typeface="Arial"/>
                <a:sym typeface="Arial"/>
              </a:rPr>
              <a:t>’</a:t>
            </a:r>
            <a:r>
              <a:t> work</a:t>
            </a:r>
          </a:p>
          <a:p>
            <a:pPr>
              <a:defRPr sz="2200">
                <a:latin typeface="Lucida Grande"/>
                <a:ea typeface="Lucida Grande"/>
                <a:cs typeface="Lucida Grande"/>
                <a:sym typeface="Lucida Grande"/>
              </a:defRPr>
            </a:pPr>
            <a:r>
              <a:t>3) reflection on both of these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39" name="Shape 1439"/>
          <p:cNvSpPr/>
          <p:nvPr>
            <p:ph type="sldImg"/>
          </p:nvPr>
        </p:nvSpPr>
        <p:spPr>
          <a:prstGeom prst="rect">
            <a:avLst/>
          </a:prstGeom>
        </p:spPr>
        <p:txBody>
          <a:bodyPr/>
          <a:lstStyle/>
          <a:p>
            <a:pPr/>
          </a:p>
        </p:txBody>
      </p:sp>
      <p:sp>
        <p:nvSpPr>
          <p:cNvPr id="1440" name="Shape 1440"/>
          <p:cNvSpPr/>
          <p:nvPr>
            <p:ph type="body" sz="quarter" idx="1"/>
          </p:nvPr>
        </p:nvSpPr>
        <p:spPr>
          <a:prstGeom prst="rect">
            <a:avLst/>
          </a:prstGeom>
        </p:spPr>
        <p:txBody>
          <a:bodyPr/>
          <a:lstStyle/>
          <a:p>
            <a:pPr>
              <a:defRPr sz="2200">
                <a:latin typeface="Calibri"/>
                <a:ea typeface="Calibri"/>
                <a:cs typeface="Calibri"/>
                <a:sym typeface="Calibri"/>
              </a:defRPr>
            </a:pPr>
            <a:r>
              <a:t>Flow is a Popular Ideal in Videogames</a:t>
            </a:r>
          </a:p>
          <a:p>
            <a:pPr>
              <a:defRPr sz="2200">
                <a:latin typeface="Calibri"/>
                <a:ea typeface="Calibri"/>
                <a:cs typeface="Calibri"/>
                <a:sym typeface="Calibri"/>
              </a:defRPr>
            </a:pPr>
          </a:p>
          <a:p>
            <a:pPr>
              <a:defRPr sz="2200">
                <a:latin typeface="Calibri"/>
                <a:ea typeface="Calibri"/>
                <a:cs typeface="Calibri"/>
                <a:sym typeface="Calibri"/>
              </a:defRPr>
            </a:pPr>
            <a:r>
              <a:t>Horizontal dimension is mapped to both skill level and time.</a:t>
            </a:r>
          </a:p>
          <a:p>
            <a:pPr>
              <a:defRPr sz="2200">
                <a:latin typeface="Calibri"/>
                <a:ea typeface="Calibri"/>
                <a:cs typeface="Calibri"/>
                <a:sym typeface="Calibri"/>
              </a:defRPr>
            </a:pPr>
            <a:r>
              <a:t>Vertical dimension is mapped to difficulty of performing in the experience.</a:t>
            </a:r>
          </a:p>
          <a:p>
            <a:pPr>
              <a:defRPr sz="2200">
                <a:latin typeface="Calibri"/>
                <a:ea typeface="Calibri"/>
                <a:cs typeface="Calibri"/>
                <a:sym typeface="Calibri"/>
              </a:defRPr>
            </a:pPr>
          </a:p>
          <a:p>
            <a:pPr>
              <a:defRPr sz="2200">
                <a:latin typeface="Calibri"/>
                <a:ea typeface="Calibri"/>
                <a:cs typeface="Calibri"/>
                <a:sym typeface="Calibri"/>
              </a:defRPr>
            </a:pPr>
            <a:r>
              <a:t>Many successful game designers/theorists have picked up on flow and see it as a key tool in designing good games. Top right is version of the flow graph by Noah Falstein. Bottom left is one by Jenova Chen.</a:t>
            </a:r>
          </a:p>
          <a:p>
            <a:pPr>
              <a:defRPr sz="2200">
                <a:latin typeface="Calibri"/>
                <a:ea typeface="Calibri"/>
                <a:cs typeface="Calibri"/>
                <a:sym typeface="Calibri"/>
              </a:defRPr>
            </a:pPr>
          </a:p>
          <a:p>
            <a:pPr>
              <a:defRPr sz="2200">
                <a:latin typeface="Calibri"/>
                <a:ea typeface="Calibri"/>
                <a:cs typeface="Calibri"/>
                <a:sym typeface="Calibri"/>
              </a:defRPr>
            </a:pPr>
            <a:r>
              <a:t>As a grad student studying games at Carnegie Mellon we debated about what the flow line actually looked like, and what it should look like.</a:t>
            </a:r>
          </a:p>
          <a:p>
            <a:pPr>
              <a:defRPr sz="2200">
                <a:latin typeface="Calibri"/>
                <a:ea typeface="Calibri"/>
                <a:cs typeface="Calibri"/>
                <a:sym typeface="Calibri"/>
              </a:defRPr>
            </a:pPr>
            <a:r>
              <a:t>It didn</a:t>
            </a:r>
            <a:r>
              <a:rPr>
                <a:latin typeface="Arial"/>
                <a:ea typeface="Arial"/>
                <a:cs typeface="Arial"/>
                <a:sym typeface="Arial"/>
              </a:rPr>
              <a:t>’</a:t>
            </a:r>
            <a:r>
              <a:t>t occur to us at the time to question the assumption that flow should be an ideal in the first place.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3" name="Shape 1443"/>
          <p:cNvSpPr/>
          <p:nvPr>
            <p:ph type="sldImg"/>
          </p:nvPr>
        </p:nvSpPr>
        <p:spPr>
          <a:prstGeom prst="rect">
            <a:avLst/>
          </a:prstGeom>
        </p:spPr>
        <p:txBody>
          <a:bodyPr/>
          <a:lstStyle/>
          <a:p>
            <a:pPr/>
          </a:p>
        </p:txBody>
      </p:sp>
      <p:sp>
        <p:nvSpPr>
          <p:cNvPr id="1444" name="Shape 1444"/>
          <p:cNvSpPr/>
          <p:nvPr>
            <p:ph type="body" sz="quarter" idx="1"/>
          </p:nvPr>
        </p:nvSpPr>
        <p:spPr>
          <a:prstGeom prst="rect">
            <a:avLst/>
          </a:prstGeom>
        </p:spPr>
        <p:txBody>
          <a:bodyPr/>
          <a:lstStyle/>
          <a:p>
            <a:pPr>
              <a:defRPr sz="2400">
                <a:latin typeface="Calibri"/>
                <a:ea typeface="Calibri"/>
                <a:cs typeface="Calibri"/>
                <a:sym typeface="Calibri"/>
              </a:defRPr>
            </a:pPr>
            <a:r>
              <a:t>The game flow uses active and dynamic difficulty adjustment.</a:t>
            </a:r>
          </a:p>
          <a:p>
            <a:pPr>
              <a:defRPr sz="2400">
                <a:latin typeface="Calibri"/>
                <a:ea typeface="Calibri"/>
                <a:cs typeface="Calibri"/>
                <a:sym typeface="Calibri"/>
              </a:defRPr>
            </a:pPr>
          </a:p>
          <a:p>
            <a:pPr>
              <a:defRPr sz="2400">
                <a:latin typeface="Calibri"/>
                <a:ea typeface="Calibri"/>
                <a:cs typeface="Calibri"/>
                <a:sym typeface="Calibri"/>
              </a:defRPr>
            </a:pPr>
            <a:r>
              <a:t>Players determine their preferred level of difficulty in real-time. If you want more challenge, dive to a deeper level, if you want less, ascend.</a:t>
            </a:r>
          </a:p>
          <a:p>
            <a:pPr>
              <a:defRPr sz="2400">
                <a:latin typeface="Calibri"/>
                <a:ea typeface="Calibri"/>
                <a:cs typeface="Calibri"/>
                <a:sym typeface="Calibri"/>
              </a:defRPr>
            </a:pPr>
          </a:p>
          <a:p>
            <a:pPr>
              <a:defRPr sz="2400">
                <a:latin typeface="Calibri"/>
                <a:ea typeface="Calibri"/>
                <a:cs typeface="Calibri"/>
                <a:sym typeface="Calibri"/>
              </a:defRPr>
            </a:pPr>
            <a:r>
              <a:t>This image is from Chen</a:t>
            </a:r>
            <a:r>
              <a:rPr>
                <a:latin typeface="Arial"/>
                <a:ea typeface="Arial"/>
                <a:cs typeface="Arial"/>
                <a:sym typeface="Arial"/>
              </a:rPr>
              <a:t>’</a:t>
            </a:r>
            <a:r>
              <a:t>s thesis on flow.</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9" name="Shape 1449"/>
          <p:cNvSpPr/>
          <p:nvPr>
            <p:ph type="sldImg"/>
          </p:nvPr>
        </p:nvSpPr>
        <p:spPr>
          <a:prstGeom prst="rect">
            <a:avLst/>
          </a:prstGeom>
        </p:spPr>
        <p:txBody>
          <a:bodyPr/>
          <a:lstStyle/>
          <a:p>
            <a:pPr/>
          </a:p>
        </p:txBody>
      </p:sp>
      <p:sp>
        <p:nvSpPr>
          <p:cNvPr id="1450" name="Shape 1450"/>
          <p:cNvSpPr/>
          <p:nvPr>
            <p:ph type="body" sz="quarter" idx="1"/>
          </p:nvPr>
        </p:nvSpPr>
        <p:spPr>
          <a:prstGeom prst="rect">
            <a:avLst/>
          </a:prstGeom>
        </p:spPr>
        <p:txBody>
          <a:bodyPr/>
          <a:lstStyle/>
          <a:p>
            <a:pPr>
              <a:defRPr i="1" sz="2200">
                <a:latin typeface="Calibri"/>
                <a:ea typeface="Calibri"/>
                <a:cs typeface="Calibri"/>
                <a:sym typeface="Calibri"/>
              </a:defRPr>
            </a:pPr>
            <a:r>
              <a:t>Left 4 Dead </a:t>
            </a:r>
            <a:r>
              <a:rPr i="0"/>
              <a:t>(2008), a survival horror FPS game dynamically stages dramatic elements to control pacing.</a:t>
            </a:r>
            <a:endParaRPr sz="1600"/>
          </a:p>
          <a:p>
            <a:pPr>
              <a:defRPr sz="2200">
                <a:latin typeface="Calibri"/>
                <a:ea typeface="Calibri"/>
                <a:cs typeface="Calibri"/>
                <a:sym typeface="Calibri"/>
              </a:defRPr>
            </a:pPr>
          </a:p>
          <a:p>
            <a:pPr>
              <a:defRPr sz="2200">
                <a:latin typeface="Arial"/>
                <a:ea typeface="Arial"/>
                <a:cs typeface="Arial"/>
                <a:sym typeface="Arial"/>
              </a:defRPr>
            </a:pPr>
            <a:r>
              <a:t>“</a:t>
            </a:r>
            <a:r>
              <a:rPr>
                <a:latin typeface="Calibri"/>
                <a:ea typeface="Calibri"/>
                <a:cs typeface="Calibri"/>
                <a:sym typeface="Calibri"/>
              </a:rPr>
              <a:t>If you</a:t>
            </a:r>
            <a:r>
              <a:t>’</a:t>
            </a:r>
            <a:r>
              <a:rPr>
                <a:latin typeface="Calibri"/>
                <a:ea typeface="Calibri"/>
                <a:cs typeface="Calibri"/>
                <a:sym typeface="Calibri"/>
              </a:rPr>
              <a:t>re chewing through Infected like bubble gum, The Director will send a few Boss Infected your way…</a:t>
            </a:r>
            <a:r>
              <a:t>”</a:t>
            </a:r>
            <a:endParaRPr>
              <a:latin typeface="Calibri"/>
              <a:ea typeface="Calibri"/>
              <a:cs typeface="Calibri"/>
              <a:sym typeface="Calibri"/>
            </a:endParaRPr>
          </a:p>
          <a:p>
            <a:pPr>
              <a:defRPr sz="1600">
                <a:latin typeface="Calibri"/>
                <a:ea typeface="Calibri"/>
                <a:cs typeface="Calibri"/>
                <a:sym typeface="Calibri"/>
              </a:defRPr>
            </a:pPr>
          </a:p>
          <a:p>
            <a:pPr>
              <a:defRPr sz="1600">
                <a:latin typeface="Calibri"/>
                <a:ea typeface="Calibri"/>
                <a:cs typeface="Calibri"/>
                <a:sym typeface="Calibri"/>
              </a:defRPr>
            </a:pPr>
            <a:r>
              <a:t>Valve calls the central AI agent that manages flow, </a:t>
            </a:r>
            <a:r>
              <a:rPr>
                <a:latin typeface="Arial"/>
                <a:ea typeface="Arial"/>
                <a:cs typeface="Arial"/>
                <a:sym typeface="Arial"/>
              </a:rPr>
              <a:t>“</a:t>
            </a:r>
            <a:r>
              <a:t>The Director,</a:t>
            </a:r>
            <a:r>
              <a:rPr>
                <a:latin typeface="Arial"/>
                <a:ea typeface="Arial"/>
                <a:cs typeface="Arial"/>
                <a:sym typeface="Arial"/>
              </a:rPr>
              <a:t>”</a:t>
            </a:r>
            <a:r>
              <a:t> because it as if a film director is following the player, managing the lighting, music composition, and dialogue in real-time.</a:t>
            </a:r>
            <a:endParaRPr sz="2200"/>
          </a:p>
          <a:p>
            <a:pPr>
              <a:defRPr sz="1600">
                <a:latin typeface="Calibri"/>
                <a:ea typeface="Calibri"/>
                <a:cs typeface="Calibri"/>
                <a:sym typeface="Calibri"/>
              </a:defRPr>
            </a:pPr>
          </a:p>
          <a:p>
            <a:pPr>
              <a:defRPr sz="1600">
                <a:latin typeface="Calibri"/>
                <a:ea typeface="Calibri"/>
                <a:cs typeface="Calibri"/>
                <a:sym typeface="Calibri"/>
              </a:defRPr>
            </a:pPr>
            <a:r>
              <a:t>Valve calls </a:t>
            </a:r>
            <a:r>
              <a:rPr i="1"/>
              <a:t>Left 4 Dead</a:t>
            </a:r>
            <a:r>
              <a:t> </a:t>
            </a:r>
            <a:r>
              <a:rPr>
                <a:latin typeface="Arial"/>
                <a:ea typeface="Arial"/>
                <a:cs typeface="Arial"/>
                <a:sym typeface="Arial"/>
              </a:rPr>
              <a:t>“</a:t>
            </a:r>
            <a:r>
              <a:t>procedural narrative,</a:t>
            </a:r>
            <a:r>
              <a:rPr>
                <a:latin typeface="Arial"/>
                <a:ea typeface="Arial"/>
                <a:cs typeface="Arial"/>
                <a:sym typeface="Arial"/>
              </a:rPr>
              <a:t>”</a:t>
            </a:r>
            <a:r>
              <a:t> using the exact terminology Mateas and Stern used to describe </a:t>
            </a:r>
            <a:r>
              <a:rPr i="1"/>
              <a:t>Façade</a:t>
            </a:r>
            <a: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5" name="Shape 1455"/>
          <p:cNvSpPr/>
          <p:nvPr>
            <p:ph type="sldImg"/>
          </p:nvPr>
        </p:nvSpPr>
        <p:spPr>
          <a:prstGeom prst="rect">
            <a:avLst/>
          </a:prstGeom>
        </p:spPr>
        <p:txBody>
          <a:bodyPr/>
          <a:lstStyle/>
          <a:p>
            <a:pPr/>
          </a:p>
        </p:txBody>
      </p:sp>
      <p:sp>
        <p:nvSpPr>
          <p:cNvPr id="1456" name="Shape 1456"/>
          <p:cNvSpPr/>
          <p:nvPr>
            <p:ph type="body" sz="quarter" idx="1"/>
          </p:nvPr>
        </p:nvSpPr>
        <p:spPr>
          <a:prstGeom prst="rect">
            <a:avLst/>
          </a:prstGeom>
        </p:spPr>
        <p:txBody>
          <a:bodyPr/>
          <a:lstStyle/>
          <a:p>
            <a:pPr>
              <a:defRPr sz="2200">
                <a:latin typeface="Calibri"/>
                <a:ea typeface="Calibri"/>
                <a:cs typeface="Calibri"/>
                <a:sym typeface="Calibri"/>
              </a:defRPr>
            </a:pPr>
            <a:r>
              <a:t>New Super Mario Bros. game, is strongly structured according to the rules of flow. Frankly it</a:t>
            </a:r>
            <a:r>
              <a:rPr>
                <a:latin typeface="Arial"/>
                <a:ea typeface="Arial"/>
                <a:cs typeface="Arial"/>
                <a:sym typeface="Arial"/>
              </a:rPr>
              <a:t>’</a:t>
            </a:r>
            <a:r>
              <a:t>s a really fun game.</a:t>
            </a:r>
          </a:p>
          <a:p>
            <a:pPr>
              <a:defRPr sz="2200">
                <a:latin typeface="Calibri"/>
                <a:ea typeface="Calibri"/>
                <a:cs typeface="Calibri"/>
                <a:sym typeface="Calibri"/>
              </a:defRPr>
            </a:pPr>
          </a:p>
          <a:p>
            <a:pPr>
              <a:defRPr sz="2200">
                <a:latin typeface="Calibri"/>
                <a:ea typeface="Calibri"/>
                <a:cs typeface="Calibri"/>
                <a:sym typeface="Calibri"/>
              </a:defRPr>
            </a:pPr>
            <a:r>
              <a:t>While it doesn</a:t>
            </a:r>
            <a:r>
              <a:rPr>
                <a:latin typeface="Arial"/>
                <a:ea typeface="Arial"/>
                <a:cs typeface="Arial"/>
                <a:sym typeface="Arial"/>
              </a:rPr>
              <a:t>’</a:t>
            </a:r>
            <a:r>
              <a:t>t use dynamic difficulty adjustment in real-time it still serves flow.</a:t>
            </a:r>
          </a:p>
          <a:p>
            <a:pPr>
              <a:defRPr sz="2200">
                <a:latin typeface="Calibri"/>
                <a:ea typeface="Calibri"/>
                <a:cs typeface="Calibri"/>
                <a:sym typeface="Calibri"/>
              </a:defRPr>
            </a:pPr>
          </a:p>
          <a:p>
            <a:pPr>
              <a:defRPr sz="2200">
                <a:latin typeface="Calibri"/>
                <a:ea typeface="Calibri"/>
                <a:cs typeface="Calibri"/>
                <a:sym typeface="Calibri"/>
              </a:defRPr>
            </a:pPr>
            <a:r>
              <a:t>The challenge is crystal clear: move to the right of the screen. But there are so many delightful wrenches and power-ups thrown in to keep it challenging, but not too challenging.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1" name="Shape 1461"/>
          <p:cNvSpPr/>
          <p:nvPr>
            <p:ph type="sldImg"/>
          </p:nvPr>
        </p:nvSpPr>
        <p:spPr>
          <a:prstGeom prst="rect">
            <a:avLst/>
          </a:prstGeom>
        </p:spPr>
        <p:txBody>
          <a:bodyPr/>
          <a:lstStyle/>
          <a:p>
            <a:pPr/>
          </a:p>
        </p:txBody>
      </p:sp>
      <p:sp>
        <p:nvSpPr>
          <p:cNvPr id="1462" name="Shape 1462"/>
          <p:cNvSpPr/>
          <p:nvPr>
            <p:ph type="body" sz="quarter" idx="1"/>
          </p:nvPr>
        </p:nvSpPr>
        <p:spPr>
          <a:prstGeom prst="rect">
            <a:avLst/>
          </a:prstGeom>
        </p:spPr>
        <p:txBody>
          <a:bodyPr/>
          <a:lstStyle/>
          <a:p>
            <a:pPr>
              <a:defRPr sz="1400">
                <a:latin typeface="Calibri"/>
                <a:ea typeface="Calibri"/>
                <a:cs typeface="Calibri"/>
                <a:sym typeface="Calibri"/>
              </a:defRPr>
            </a:pPr>
            <a:r>
              <a:t>Renaissance perspective is like optimal gameplay flow.</a:t>
            </a:r>
          </a:p>
          <a:p>
            <a:pPr>
              <a:defRPr sz="1400">
                <a:latin typeface="Calibri"/>
                <a:ea typeface="Calibri"/>
                <a:cs typeface="Calibri"/>
                <a:sym typeface="Calibri"/>
              </a:defRPr>
            </a:pPr>
            <a:r>
              <a:t>What does this mean?</a:t>
            </a:r>
          </a:p>
          <a:p>
            <a:pPr>
              <a:defRPr sz="1400">
                <a:latin typeface="Calibri"/>
                <a:ea typeface="Calibri"/>
                <a:cs typeface="Calibri"/>
                <a:sym typeface="Calibri"/>
              </a:defRPr>
            </a:pPr>
            <a:r>
              <a:t>On the left we have </a:t>
            </a:r>
            <a:r>
              <a:rPr i="1"/>
              <a:t>Flagellation of Christ</a:t>
            </a:r>
            <a:r>
              <a:t>, a mid 15</a:t>
            </a:r>
            <a:r>
              <a:rPr baseline="30000"/>
              <a:t>th</a:t>
            </a:r>
            <a:r>
              <a:t> century painting by Piero della Francesca.</a:t>
            </a:r>
          </a:p>
          <a:p>
            <a:pPr>
              <a:defRPr sz="1400">
                <a:latin typeface="Calibri"/>
                <a:ea typeface="Calibri"/>
                <a:cs typeface="Calibri"/>
                <a:sym typeface="Calibri"/>
              </a:defRPr>
            </a:pPr>
            <a:r>
              <a:t>It</a:t>
            </a:r>
            <a:r>
              <a:rPr>
                <a:latin typeface="Arial"/>
                <a:ea typeface="Arial"/>
                <a:cs typeface="Arial"/>
                <a:sym typeface="Arial"/>
              </a:rPr>
              <a:t>’</a:t>
            </a:r>
            <a:r>
              <a:t>s strongly structured according to the rules of linear perspective.</a:t>
            </a:r>
          </a:p>
          <a:p>
            <a:pPr>
              <a:defRPr sz="1400">
                <a:latin typeface="Calibri"/>
                <a:ea typeface="Calibri"/>
                <a:cs typeface="Calibri"/>
                <a:sym typeface="Calibri"/>
              </a:defRPr>
            </a:pPr>
            <a:r>
              <a:t>A virtual window, it is a seamless, transparent continuation of the viewer</a:t>
            </a:r>
            <a:r>
              <a:rPr>
                <a:latin typeface="Arial"/>
                <a:ea typeface="Arial"/>
                <a:cs typeface="Arial"/>
                <a:sym typeface="Arial"/>
              </a:rPr>
              <a:t>’</a:t>
            </a:r>
            <a:r>
              <a:t>s world.</a:t>
            </a:r>
          </a:p>
          <a:p>
            <a:pPr>
              <a:defRPr sz="1400">
                <a:latin typeface="Calibri"/>
                <a:ea typeface="Calibri"/>
                <a:cs typeface="Calibri"/>
                <a:sym typeface="Calibri"/>
              </a:defRPr>
            </a:pPr>
          </a:p>
          <a:p>
            <a:pPr>
              <a:defRPr sz="1400">
                <a:latin typeface="Calibri"/>
                <a:ea typeface="Calibri"/>
                <a:cs typeface="Calibri"/>
                <a:sym typeface="Calibri"/>
              </a:defRPr>
            </a:pPr>
            <a:r>
              <a:t>Techniques for reliably producing perspectival space were developed in the early Renaissance by Leon Battista Alberti in his 1435 treatise, </a:t>
            </a:r>
            <a:r>
              <a:rPr i="1"/>
              <a:t>De Pictura</a:t>
            </a:r>
            <a:r>
              <a:t>.</a:t>
            </a:r>
          </a:p>
          <a:p>
            <a:pPr>
              <a:defRPr sz="1400">
                <a:latin typeface="Calibri"/>
                <a:ea typeface="Calibri"/>
                <a:cs typeface="Calibri"/>
                <a:sym typeface="Calibri"/>
              </a:defRPr>
            </a:pPr>
          </a:p>
          <a:p>
            <a:pPr>
              <a:defRPr sz="1400">
                <a:latin typeface="Calibri"/>
                <a:ea typeface="Calibri"/>
                <a:cs typeface="Calibri"/>
                <a:sym typeface="Calibri"/>
              </a:defRPr>
            </a:pPr>
            <a:r>
              <a:t>Alberti referred to the picture frame as a window and offered methodology for artists to achieve powerful illusions of depth, for example establishing the all-important vanishing point, where parallel lines converge in the distance.</a:t>
            </a:r>
          </a:p>
          <a:p>
            <a:pPr>
              <a:defRPr sz="1400">
                <a:latin typeface="Calibri"/>
                <a:ea typeface="Calibri"/>
                <a:cs typeface="Calibri"/>
                <a:sym typeface="Calibri"/>
              </a:defRPr>
            </a:pPr>
          </a:p>
          <a:p>
            <a:pPr>
              <a:defRPr sz="1400">
                <a:latin typeface="Calibri"/>
                <a:ea typeface="Calibri"/>
                <a:cs typeface="Calibri"/>
                <a:sym typeface="Calibri"/>
              </a:defRPr>
            </a:pPr>
            <a:r>
              <a:t>Notice in </a:t>
            </a:r>
            <a:r>
              <a:rPr i="1"/>
              <a:t>Flagellation </a:t>
            </a:r>
            <a:r>
              <a:t>(1455–1460), how space is neatly gridded and conformed to the vanishing point in space.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9" name="Shape 1469"/>
          <p:cNvSpPr/>
          <p:nvPr>
            <p:ph type="sldImg"/>
          </p:nvPr>
        </p:nvSpPr>
        <p:spPr>
          <a:prstGeom prst="rect">
            <a:avLst/>
          </a:prstGeom>
        </p:spPr>
        <p:txBody>
          <a:bodyPr/>
          <a:lstStyle/>
          <a:p>
            <a:pPr/>
          </a:p>
        </p:txBody>
      </p:sp>
      <p:sp>
        <p:nvSpPr>
          <p:cNvPr id="1470" name="Shape 1470"/>
          <p:cNvSpPr/>
          <p:nvPr>
            <p:ph type="body" sz="quarter" idx="1"/>
          </p:nvPr>
        </p:nvSpPr>
        <p:spPr>
          <a:prstGeom prst="rect">
            <a:avLst/>
          </a:prstGeom>
        </p:spPr>
        <p:txBody>
          <a:bodyPr/>
          <a:lstStyle/>
          <a:p>
            <a:pPr>
              <a:defRPr sz="1300">
                <a:latin typeface="Calibri"/>
                <a:ea typeface="Calibri"/>
                <a:cs typeface="Calibri"/>
                <a:sym typeface="Calibri"/>
              </a:defRPr>
            </a:pPr>
          </a:p>
          <a:p>
            <a:pPr>
              <a:defRPr sz="2200">
                <a:latin typeface="Lucida Grande"/>
                <a:ea typeface="Lucida Grande"/>
                <a:cs typeface="Lucida Grande"/>
                <a:sym typeface="Lucida Grande"/>
              </a:defRPr>
            </a:pPr>
            <a:r>
              <a:t>This is Luncheon on the Grass (1862-1863) by Manet. In the painting all the major genres of the medium were included.</a:t>
            </a:r>
          </a:p>
          <a:p>
            <a:pPr>
              <a:defRPr sz="2200">
                <a:latin typeface="Lucida Grande"/>
                <a:ea typeface="Lucida Grande"/>
                <a:cs typeface="Lucida Grande"/>
                <a:sym typeface="Lucida Grande"/>
              </a:defRPr>
            </a:pPr>
            <a:r>
              <a:t>Manet is considered by many to be the father of Modern painting.</a:t>
            </a:r>
          </a:p>
          <a:p>
            <a:pPr>
              <a:defRPr sz="2200">
                <a:latin typeface="Lucida Grande"/>
                <a:ea typeface="Lucida Grande"/>
                <a:cs typeface="Lucida Grande"/>
                <a:sym typeface="Lucida Grande"/>
              </a:defRPr>
            </a:pPr>
            <a:r>
              <a:t>He pursued what could be called, the </a:t>
            </a:r>
            <a:r>
              <a:rPr>
                <a:latin typeface="Arial"/>
                <a:ea typeface="Arial"/>
                <a:cs typeface="Arial"/>
                <a:sym typeface="Arial"/>
              </a:rPr>
              <a:t>“</a:t>
            </a:r>
            <a:r>
              <a:t>paintification of painting.</a:t>
            </a:r>
            <a:r>
              <a:rPr>
                <a:latin typeface="Arial"/>
                <a:ea typeface="Arial"/>
                <a:cs typeface="Arial"/>
                <a:sym typeface="Arial"/>
              </a:rPr>
              <a:t>”</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The first Painting with a capital </a:t>
            </a:r>
            <a:r>
              <a:rPr>
                <a:latin typeface="Arial"/>
                <a:ea typeface="Arial"/>
                <a:cs typeface="Arial"/>
                <a:sym typeface="Arial"/>
              </a:rPr>
              <a:t>“</a:t>
            </a:r>
            <a:r>
              <a:t>P</a:t>
            </a:r>
            <a:r>
              <a:rPr>
                <a:latin typeface="Arial"/>
                <a:ea typeface="Arial"/>
                <a:cs typeface="Arial"/>
                <a:sym typeface="Arial"/>
              </a:rPr>
              <a:t>”</a:t>
            </a:r>
            <a:r>
              <a:t> </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When a medium engages itself, it elevates itself.</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3" name="Shape 1483"/>
          <p:cNvSpPr/>
          <p:nvPr>
            <p:ph type="sldImg"/>
          </p:nvPr>
        </p:nvSpPr>
        <p:spPr>
          <a:prstGeom prst="rect">
            <a:avLst/>
          </a:prstGeom>
        </p:spPr>
        <p:txBody>
          <a:bodyPr/>
          <a:lstStyle/>
          <a:p>
            <a:pPr/>
          </a:p>
        </p:txBody>
      </p:sp>
      <p:sp>
        <p:nvSpPr>
          <p:cNvPr id="1484" name="Shape 1484"/>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Modern artists exploded the medium of painting.</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All of their moves are now popular... and obvious to us.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9" name="Shape 1489"/>
          <p:cNvSpPr/>
          <p:nvPr>
            <p:ph type="sldImg"/>
          </p:nvPr>
        </p:nvSpPr>
        <p:spPr>
          <a:prstGeom prst="rect">
            <a:avLst/>
          </a:prstGeom>
        </p:spPr>
        <p:txBody>
          <a:bodyPr/>
          <a:lstStyle/>
          <a:p>
            <a:pPr/>
          </a:p>
        </p:txBody>
      </p:sp>
      <p:sp>
        <p:nvSpPr>
          <p:cNvPr id="1490" name="Shape 1490"/>
          <p:cNvSpPr/>
          <p:nvPr>
            <p:ph type="body" sz="quarter" idx="1"/>
          </p:nvPr>
        </p:nvSpPr>
        <p:spPr>
          <a:prstGeom prst="rect">
            <a:avLst/>
          </a:prstGeom>
        </p:spPr>
        <p:txBody>
          <a:bodyPr/>
          <a:lstStyle/>
          <a:p>
            <a:pPr>
              <a:defRPr sz="1400">
                <a:latin typeface="Calibri"/>
                <a:ea typeface="Calibri"/>
                <a:cs typeface="Calibri"/>
                <a:sym typeface="Calibri"/>
              </a:defRPr>
            </a:pPr>
            <a:r>
              <a:t>New Super Mario Bros. is not so much a seamless continuation of the viewer</a:t>
            </a:r>
            <a:r>
              <a:rPr>
                <a:latin typeface="Arial"/>
                <a:ea typeface="Arial"/>
                <a:cs typeface="Arial"/>
                <a:sym typeface="Arial"/>
              </a:rPr>
              <a:t>’</a:t>
            </a:r>
            <a:r>
              <a:t>s world in terms of space.</a:t>
            </a:r>
          </a:p>
          <a:p>
            <a:pPr>
              <a:defRPr sz="1400">
                <a:latin typeface="Calibri"/>
                <a:ea typeface="Calibri"/>
                <a:cs typeface="Calibri"/>
                <a:sym typeface="Calibri"/>
              </a:defRPr>
            </a:pPr>
          </a:p>
          <a:p>
            <a:pPr>
              <a:defRPr sz="1400">
                <a:latin typeface="Calibri"/>
                <a:ea typeface="Calibri"/>
                <a:cs typeface="Calibri"/>
                <a:sym typeface="Calibri"/>
              </a:defRPr>
            </a:pPr>
            <a:r>
              <a:t>It</a:t>
            </a:r>
            <a:r>
              <a:rPr>
                <a:latin typeface="Arial"/>
                <a:ea typeface="Arial"/>
                <a:cs typeface="Arial"/>
                <a:sym typeface="Arial"/>
              </a:rPr>
              <a:t>’</a:t>
            </a:r>
            <a:r>
              <a:t>s more of about maintaining a seamlessness causality.</a:t>
            </a:r>
          </a:p>
          <a:p>
            <a:pPr>
              <a:defRPr sz="1400">
                <a:latin typeface="Calibri"/>
                <a:ea typeface="Calibri"/>
                <a:cs typeface="Calibri"/>
                <a:sym typeface="Calibri"/>
              </a:defRPr>
            </a:pPr>
          </a:p>
          <a:p>
            <a:pPr>
              <a:defRPr sz="1400">
                <a:latin typeface="Calibri"/>
                <a:ea typeface="Calibri"/>
                <a:cs typeface="Calibri"/>
                <a:sym typeface="Calibri"/>
              </a:defRPr>
            </a:pPr>
            <a:r>
              <a:t>Just as perspective guides and controls the viewer in traditional painting, common game formulas guide and control the player in a videogame by rewarding and regulating behavior along certain paths and goals.</a:t>
            </a:r>
          </a:p>
          <a:p>
            <a:pPr>
              <a:defRPr sz="1400">
                <a:latin typeface="Calibri"/>
                <a:ea typeface="Calibri"/>
                <a:cs typeface="Calibri"/>
                <a:sym typeface="Calibri"/>
              </a:defRPr>
            </a:pPr>
          </a:p>
          <a:p>
            <a:pPr>
              <a:defRPr sz="1400">
                <a:latin typeface="Calibri"/>
                <a:ea typeface="Calibri"/>
                <a:cs typeface="Calibri"/>
                <a:sym typeface="Calibri"/>
              </a:defRPr>
            </a:pPr>
            <a:r>
              <a:t>The player and computer</a:t>
            </a:r>
            <a:r>
              <a:rPr>
                <a:latin typeface="Arial"/>
                <a:ea typeface="Arial"/>
                <a:cs typeface="Arial"/>
                <a:sym typeface="Arial"/>
              </a:rPr>
              <a:t>’</a:t>
            </a:r>
            <a:r>
              <a:t>s actions are locked together in time.</a:t>
            </a:r>
          </a:p>
          <a:p>
            <a:pPr>
              <a:defRPr sz="1400">
                <a:latin typeface="Calibri"/>
                <a:ea typeface="Calibri"/>
                <a:cs typeface="Calibri"/>
                <a:sym typeface="Calibri"/>
              </a:defRPr>
            </a:pPr>
            <a:r>
              <a:t>Minutes and hours fly by as the feedback loop is kept fluid, fun, and lubricated.</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1" name="Shape 1501"/>
          <p:cNvSpPr/>
          <p:nvPr>
            <p:ph type="sldImg"/>
          </p:nvPr>
        </p:nvSpPr>
        <p:spPr>
          <a:prstGeom prst="rect">
            <a:avLst/>
          </a:prstGeom>
        </p:spPr>
        <p:txBody>
          <a:bodyPr/>
          <a:lstStyle/>
          <a:p>
            <a:pPr/>
          </a:p>
        </p:txBody>
      </p:sp>
      <p:sp>
        <p:nvSpPr>
          <p:cNvPr id="1502" name="Shape 1502"/>
          <p:cNvSpPr/>
          <p:nvPr>
            <p:ph type="body" sz="quarter" idx="1"/>
          </p:nvPr>
        </p:nvSpPr>
        <p:spPr>
          <a:prstGeom prst="rect">
            <a:avLst/>
          </a:prstGeom>
        </p:spPr>
        <p:txBody>
          <a:bodyPr/>
          <a:lstStyle/>
          <a:p>
            <a:pPr>
              <a:defRPr sz="2200">
                <a:latin typeface="Calibri"/>
                <a:ea typeface="Calibri"/>
                <a:cs typeface="Calibri"/>
                <a:sym typeface="Calibri"/>
              </a:defRPr>
            </a:pPr>
            <a:r>
              <a:t>What happened historically with painting?</a:t>
            </a:r>
          </a:p>
          <a:p>
            <a:pPr>
              <a:defRPr sz="2200">
                <a:latin typeface="Calibri"/>
                <a:ea typeface="Calibri"/>
                <a:cs typeface="Calibri"/>
                <a:sym typeface="Calibri"/>
              </a:defRPr>
            </a:pPr>
          </a:p>
          <a:p>
            <a:pPr>
              <a:defRPr sz="2200">
                <a:latin typeface="Calibri"/>
                <a:ea typeface="Calibri"/>
                <a:cs typeface="Calibri"/>
                <a:sym typeface="Calibri"/>
              </a:defRPr>
            </a:pPr>
            <a:r>
              <a:t>The Luncheon on the Grass, by Manet</a:t>
            </a:r>
          </a:p>
          <a:p>
            <a:pPr>
              <a:defRPr sz="2200">
                <a:latin typeface="Calibri"/>
                <a:ea typeface="Calibri"/>
                <a:cs typeface="Calibri"/>
                <a:sym typeface="Calibri"/>
              </a:defRPr>
            </a:pPr>
          </a:p>
          <a:p>
            <a:pPr>
              <a:defRPr sz="2200">
                <a:latin typeface="Calibri"/>
                <a:ea typeface="Calibri"/>
                <a:cs typeface="Calibri"/>
                <a:sym typeface="Calibri"/>
              </a:defRPr>
            </a:pPr>
            <a:r>
              <a:t>The formal avant-garde in the 19</a:t>
            </a:r>
            <a:r>
              <a:rPr baseline="31000"/>
              <a:t>th</a:t>
            </a:r>
            <a:r>
              <a:t> and 20</a:t>
            </a:r>
            <a:r>
              <a:rPr baseline="31000"/>
              <a:t>th</a:t>
            </a:r>
            <a:r>
              <a:t> centuries unworked traditional conventions of paintings. They questioned ideals of painting, for example, that a painting should be a virtual window.</a:t>
            </a:r>
          </a:p>
          <a:p>
            <a:pPr>
              <a:defRPr sz="2200">
                <a:latin typeface="Calibri"/>
                <a:ea typeface="Calibri"/>
                <a:cs typeface="Calibri"/>
                <a:sym typeface="Calibri"/>
              </a:defRPr>
            </a:pPr>
          </a:p>
          <a:p>
            <a:pPr>
              <a:defRPr sz="2200">
                <a:latin typeface="Calibri"/>
                <a:ea typeface="Calibri"/>
                <a:cs typeface="Calibri"/>
                <a:sym typeface="Calibri"/>
              </a:defRPr>
            </a:pPr>
            <a:r>
              <a:t>Picasso doesn</a:t>
            </a:r>
            <a:r>
              <a:rPr>
                <a:latin typeface="Arial"/>
                <a:ea typeface="Arial"/>
                <a:cs typeface="Arial"/>
                <a:sym typeface="Arial"/>
              </a:rPr>
              <a:t>’</a:t>
            </a:r>
            <a:r>
              <a:t>t funnel viewers into a virtual world, to play INSIDE a perspectival space.</a:t>
            </a:r>
            <a:endParaRPr>
              <a:latin typeface="Lucida Grande"/>
              <a:ea typeface="Lucida Grande"/>
              <a:cs typeface="Lucida Grande"/>
              <a:sym typeface="Lucida Grande"/>
            </a:endParaRPr>
          </a:p>
          <a:p>
            <a:pPr>
              <a:defRPr sz="2200">
                <a:latin typeface="Calibri"/>
                <a:ea typeface="Calibri"/>
                <a:cs typeface="Calibri"/>
                <a:sym typeface="Calibri"/>
              </a:defRPr>
            </a:pPr>
            <a:r>
              <a:t>He allows viewers to play WITH linear perspective itself as they gaze at the surface of the painting.</a:t>
            </a:r>
            <a:endParaRPr>
              <a:latin typeface="Lucida Grande"/>
              <a:ea typeface="Lucida Grande"/>
              <a:cs typeface="Lucida Grande"/>
              <a:sym typeface="Lucida Grande"/>
            </a:endParaRPr>
          </a:p>
          <a:p>
            <a:pPr>
              <a:defRPr sz="2200">
                <a:latin typeface="Calibri"/>
                <a:ea typeface="Calibri"/>
                <a:cs typeface="Calibri"/>
                <a:sym typeface="Calibri"/>
              </a:defRPr>
            </a:pPr>
            <a:r>
              <a:t>Picasso doesn</a:t>
            </a:r>
            <a:r>
              <a:rPr>
                <a:latin typeface="Arial"/>
                <a:ea typeface="Arial"/>
                <a:cs typeface="Arial"/>
                <a:sym typeface="Arial"/>
              </a:rPr>
              <a:t>’</a:t>
            </a:r>
            <a:r>
              <a:t>t advance the rules of perspective, he re-writes them.</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0" name="Shape 1510"/>
          <p:cNvSpPr/>
          <p:nvPr>
            <p:ph type="sldImg"/>
          </p:nvPr>
        </p:nvSpPr>
        <p:spPr>
          <a:prstGeom prst="rect">
            <a:avLst/>
          </a:prstGeom>
        </p:spPr>
        <p:txBody>
          <a:bodyPr/>
          <a:lstStyle/>
          <a:p>
            <a:pPr/>
          </a:p>
        </p:txBody>
      </p:sp>
      <p:sp>
        <p:nvSpPr>
          <p:cNvPr id="1511" name="Shape 1511"/>
          <p:cNvSpPr/>
          <p:nvPr>
            <p:ph type="body" sz="quarter" idx="1"/>
          </p:nvPr>
        </p:nvSpPr>
        <p:spPr>
          <a:prstGeom prst="rect">
            <a:avLst/>
          </a:prstGeom>
        </p:spPr>
        <p:txBody>
          <a:bodyPr/>
          <a:lstStyle/>
          <a:p>
            <a:pPr>
              <a:defRPr sz="2200">
                <a:latin typeface="Calibri"/>
                <a:ea typeface="Calibri"/>
                <a:cs typeface="Calibri"/>
                <a:sym typeface="Calibri"/>
              </a:defRPr>
            </a:pPr>
            <a:r>
              <a:t>What happened historically with painting?</a:t>
            </a:r>
          </a:p>
          <a:p>
            <a:pPr>
              <a:defRPr sz="2200">
                <a:latin typeface="Calibri"/>
                <a:ea typeface="Calibri"/>
                <a:cs typeface="Calibri"/>
                <a:sym typeface="Calibri"/>
              </a:defRPr>
            </a:pPr>
          </a:p>
          <a:p>
            <a:pPr>
              <a:defRPr sz="2200">
                <a:latin typeface="Calibri"/>
                <a:ea typeface="Calibri"/>
                <a:cs typeface="Calibri"/>
                <a:sym typeface="Calibri"/>
              </a:defRPr>
            </a:pPr>
            <a:r>
              <a:t>The Luncheon on the Grass, by Manet</a:t>
            </a:r>
          </a:p>
          <a:p>
            <a:pPr>
              <a:defRPr sz="2200">
                <a:latin typeface="Calibri"/>
                <a:ea typeface="Calibri"/>
                <a:cs typeface="Calibri"/>
                <a:sym typeface="Calibri"/>
              </a:defRPr>
            </a:pPr>
          </a:p>
          <a:p>
            <a:pPr>
              <a:defRPr sz="2200">
                <a:latin typeface="Calibri"/>
                <a:ea typeface="Calibri"/>
                <a:cs typeface="Calibri"/>
                <a:sym typeface="Calibri"/>
              </a:defRPr>
            </a:pPr>
            <a:r>
              <a:t>The formal avant-garde in the 19</a:t>
            </a:r>
            <a:r>
              <a:rPr baseline="31000"/>
              <a:t>th</a:t>
            </a:r>
            <a:r>
              <a:t> and 20</a:t>
            </a:r>
            <a:r>
              <a:rPr baseline="31000"/>
              <a:t>th</a:t>
            </a:r>
            <a:r>
              <a:t> centuries unworked traditional conventions of paintings. They questioned ideals of painting, for example, that a painting should be a virtual window.</a:t>
            </a:r>
          </a:p>
          <a:p>
            <a:pPr>
              <a:defRPr sz="2200">
                <a:latin typeface="Calibri"/>
                <a:ea typeface="Calibri"/>
                <a:cs typeface="Calibri"/>
                <a:sym typeface="Calibri"/>
              </a:defRPr>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3" name="Shape 1163"/>
          <p:cNvSpPr/>
          <p:nvPr>
            <p:ph type="sldImg"/>
          </p:nvPr>
        </p:nvSpPr>
        <p:spPr>
          <a:prstGeom prst="rect">
            <a:avLst/>
          </a:prstGeom>
        </p:spPr>
        <p:txBody>
          <a:bodyPr/>
          <a:lstStyle/>
          <a:p>
            <a:pPr/>
          </a:p>
        </p:txBody>
      </p:sp>
      <p:sp>
        <p:nvSpPr>
          <p:cNvPr id="1164" name="Shape 1164"/>
          <p:cNvSpPr/>
          <p:nvPr>
            <p:ph type="body" sz="quarter" idx="1"/>
          </p:nvPr>
        </p:nvSpPr>
        <p:spPr>
          <a:prstGeom prst="rect">
            <a:avLst/>
          </a:prstGeom>
        </p:spPr>
        <p:txBody>
          <a:bodyPr/>
          <a:lstStyle/>
          <a:p>
            <a:pPr indent="65088">
              <a:defRPr sz="1800">
                <a:latin typeface="Calibri"/>
                <a:ea typeface="Calibri"/>
                <a:cs typeface="Calibri"/>
                <a:sym typeface="Calibri"/>
              </a:defRPr>
            </a:pPr>
            <a:r>
              <a:t>Reaction to Modern Art: </a:t>
            </a:r>
            <a:r>
              <a:rPr>
                <a:latin typeface="Arial"/>
                <a:ea typeface="Arial"/>
                <a:cs typeface="Arial"/>
                <a:sym typeface="Arial"/>
              </a:rPr>
              <a:t>“</a:t>
            </a:r>
            <a:r>
              <a:t>my child could do that</a:t>
            </a:r>
            <a:r>
              <a:rPr>
                <a:latin typeface="Arial"/>
                <a:ea typeface="Arial"/>
                <a:cs typeface="Arial"/>
                <a:sym typeface="Arial"/>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4" name="Shape 1514"/>
          <p:cNvSpPr/>
          <p:nvPr>
            <p:ph type="sldImg"/>
          </p:nvPr>
        </p:nvSpPr>
        <p:spPr>
          <a:prstGeom prst="rect">
            <a:avLst/>
          </a:prstGeom>
        </p:spPr>
        <p:txBody>
          <a:bodyPr/>
          <a:lstStyle/>
          <a:p>
            <a:pPr/>
          </a:p>
        </p:txBody>
      </p:sp>
      <p:sp>
        <p:nvSpPr>
          <p:cNvPr id="1515" name="Shape 1515"/>
          <p:cNvSpPr/>
          <p:nvPr>
            <p:ph type="body" sz="quarter" idx="1"/>
          </p:nvPr>
        </p:nvSpPr>
        <p:spPr>
          <a:prstGeom prst="rect">
            <a:avLst/>
          </a:prstGeom>
        </p:spPr>
        <p:txBody>
          <a:bodyPr/>
          <a:lstStyle/>
          <a:p>
            <a:pPr>
              <a:defRPr sz="2200">
                <a:latin typeface="Calibri"/>
                <a:ea typeface="Calibri"/>
                <a:cs typeface="Calibri"/>
                <a:sym typeface="Calibri"/>
              </a:defRPr>
            </a:pPr>
            <a:r>
              <a:t>Untitled Game (1996-2001) by the artist group Jodi,</a:t>
            </a:r>
          </a:p>
          <a:p>
            <a:pPr>
              <a:defRPr sz="2200">
                <a:latin typeface="Calibri"/>
                <a:ea typeface="Calibri"/>
                <a:cs typeface="Calibri"/>
                <a:sym typeface="Calibri"/>
              </a:defRPr>
            </a:pPr>
            <a:r>
              <a:t>which they created by removing a lot of code from the Quake game engine, used to make 3D FPS games.</a:t>
            </a:r>
          </a:p>
          <a:p>
            <a:pPr>
              <a:defRPr sz="2200">
                <a:latin typeface="Calibri"/>
                <a:ea typeface="Calibri"/>
                <a:cs typeface="Calibri"/>
                <a:sym typeface="Calibri"/>
              </a:defRPr>
            </a:pPr>
            <a:r>
              <a:t>[watch video]</a:t>
            </a:r>
          </a:p>
          <a:p>
            <a:pPr>
              <a:defRPr sz="2200">
                <a:latin typeface="Calibri"/>
                <a:ea typeface="Calibri"/>
                <a:cs typeface="Calibri"/>
                <a:sym typeface="Calibri"/>
              </a:defRPr>
            </a:pPr>
          </a:p>
          <a:p>
            <a:pPr>
              <a:defRPr sz="2200">
                <a:latin typeface="Calibri"/>
                <a:ea typeface="Calibri"/>
                <a:cs typeface="Calibri"/>
                <a:sym typeface="Calibri"/>
              </a:defRPr>
            </a:pPr>
            <a:r>
              <a:t>Jodi doesn</a:t>
            </a:r>
            <a:r>
              <a:rPr>
                <a:latin typeface="Arial"/>
                <a:ea typeface="Arial"/>
                <a:cs typeface="Arial"/>
                <a:sym typeface="Arial"/>
              </a:rPr>
              <a:t>’</a:t>
            </a:r>
            <a:r>
              <a:t>t wall players inside the flow channel - to experience a world in which their actions fit perfectly.</a:t>
            </a:r>
          </a:p>
          <a:p>
            <a:pPr>
              <a:defRPr sz="2200">
                <a:latin typeface="Calibri"/>
                <a:ea typeface="Calibri"/>
                <a:cs typeface="Calibri"/>
                <a:sym typeface="Calibri"/>
              </a:defRPr>
            </a:pPr>
            <a:r>
              <a:t>They allow players to play WITH flow itself.</a:t>
            </a:r>
          </a:p>
          <a:p>
            <a:pPr>
              <a:defRPr sz="2200">
                <a:latin typeface="Calibri"/>
                <a:ea typeface="Calibri"/>
                <a:cs typeface="Calibri"/>
                <a:sym typeface="Calibri"/>
              </a:defRPr>
            </a:pPr>
            <a:r>
              <a:t>FPS conventions, such as virtual dungeon space and ferocious enemies are still there, but they are half-abstracted.</a:t>
            </a:r>
            <a:r>
              <a:rPr sz="1600"/>
              <a:t> T</a:t>
            </a:r>
            <a:r>
              <a:t>he dungeon walls only half-work, and you find yourself slipping in and out of gamespace into a black void. A barking dog is somehow a colorful cube. </a:t>
            </a:r>
            <a:r>
              <a:rPr sz="1600"/>
              <a:t>When the player collides with an invisible trigger in space, the cube</a:t>
            </a:r>
            <a:r>
              <a:rPr sz="1600">
                <a:latin typeface="Arial"/>
                <a:ea typeface="Arial"/>
                <a:cs typeface="Arial"/>
                <a:sym typeface="Arial"/>
              </a:rPr>
              <a:t>’</a:t>
            </a:r>
            <a:r>
              <a:rPr sz="1600"/>
              <a:t>s programmed pacing behavior is visibly disrupted as the new function is called for it to attack you. It feels like naked code, a naked design decision. If feels like the game itself is attacking you rather than one little enemy simulated inside of it.</a:t>
            </a:r>
          </a:p>
          <a:p>
            <a:pPr>
              <a:defRPr sz="2200">
                <a:latin typeface="Calibri"/>
                <a:ea typeface="Calibri"/>
                <a:cs typeface="Calibri"/>
                <a:sym typeface="Calibri"/>
              </a:defRPr>
            </a:pPr>
            <a:r>
              <a:t>Jodi doesn</a:t>
            </a:r>
            <a:r>
              <a:rPr>
                <a:latin typeface="Arial"/>
                <a:ea typeface="Arial"/>
                <a:cs typeface="Arial"/>
                <a:sym typeface="Arial"/>
              </a:rPr>
              <a:t>’</a:t>
            </a:r>
            <a:r>
              <a:t>t advance the rules of flow, they rewrite them.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0" name="Shape 1520"/>
          <p:cNvSpPr/>
          <p:nvPr>
            <p:ph type="sldImg"/>
          </p:nvPr>
        </p:nvSpPr>
        <p:spPr>
          <a:prstGeom prst="rect">
            <a:avLst/>
          </a:prstGeom>
        </p:spPr>
        <p:txBody>
          <a:bodyPr/>
          <a:lstStyle/>
          <a:p>
            <a:pPr/>
          </a:p>
        </p:txBody>
      </p:sp>
      <p:sp>
        <p:nvSpPr>
          <p:cNvPr id="1521" name="Shape 1521"/>
          <p:cNvSpPr/>
          <p:nvPr>
            <p:ph type="body" sz="quarter" idx="1"/>
          </p:nvPr>
        </p:nvSpPr>
        <p:spPr>
          <a:prstGeom prst="rect">
            <a:avLst/>
          </a:prstGeom>
        </p:spPr>
        <p:txBody>
          <a:bodyPr/>
          <a:lstStyle/>
          <a:p>
            <a:pPr>
              <a:defRPr>
                <a:latin typeface="Calibri"/>
                <a:ea typeface="Calibri"/>
                <a:cs typeface="Calibri"/>
                <a:sym typeface="Calibri"/>
              </a:defRPr>
            </a:pPr>
            <a:r>
              <a:t>Here is a visualization of an experience of playing Untitled Game:</a:t>
            </a:r>
          </a:p>
          <a:p>
            <a:pPr>
              <a:defRPr>
                <a:latin typeface="Calibri"/>
                <a:ea typeface="Calibri"/>
                <a:cs typeface="Calibri"/>
                <a:sym typeface="Calibri"/>
              </a:defRPr>
            </a:pPr>
          </a:p>
          <a:p>
            <a:pPr>
              <a:defRPr>
                <a:latin typeface="Calibri"/>
                <a:ea typeface="Calibri"/>
                <a:cs typeface="Calibri"/>
                <a:sym typeface="Calibri"/>
              </a:defRPr>
            </a:pPr>
            <a:r>
              <a:t>You begin playing to become disoriented, frustrated, and annoyed at the apparent lack of design, or even anti-design.</a:t>
            </a:r>
          </a:p>
          <a:p>
            <a:pPr>
              <a:defRPr>
                <a:latin typeface="Calibri"/>
                <a:ea typeface="Calibri"/>
                <a:cs typeface="Calibri"/>
                <a:sym typeface="Calibri"/>
              </a:defRPr>
            </a:pPr>
          </a:p>
          <a:p>
            <a:pPr>
              <a:defRPr>
                <a:latin typeface="Calibri"/>
                <a:ea typeface="Calibri"/>
                <a:cs typeface="Calibri"/>
                <a:sym typeface="Calibri"/>
              </a:defRPr>
            </a:pPr>
            <a:r>
              <a:t>As you acclimate yourself to the graphical mess you suddenly realize there is actually very little to do and you become tired of the joke.</a:t>
            </a:r>
          </a:p>
          <a:p>
            <a:pPr>
              <a:defRPr>
                <a:latin typeface="Calibri"/>
                <a:ea typeface="Calibri"/>
                <a:cs typeface="Calibri"/>
                <a:sym typeface="Calibri"/>
              </a:defRPr>
            </a:pPr>
            <a:r>
              <a:t>As you tinker around with walking, shooting, looking, and exploring, you realize there is a game in there somewhere, but you have to reconstruct it to play it.</a:t>
            </a:r>
          </a:p>
          <a:p>
            <a:pPr>
              <a:defRPr>
                <a:latin typeface="Calibri"/>
                <a:ea typeface="Calibri"/>
                <a:cs typeface="Calibri"/>
                <a:sym typeface="Calibri"/>
              </a:defRPr>
            </a:pPr>
            <a:r>
              <a:t>You have to do extra work to recoup it, which makes it an extra-</a:t>
            </a:r>
            <a:r>
              <a:rPr i="1"/>
              <a:t>ergodic </a:t>
            </a:r>
            <a:r>
              <a:t>videogame.</a:t>
            </a:r>
          </a:p>
          <a:p>
            <a:pPr>
              <a:defRPr>
                <a:latin typeface="Calibri"/>
                <a:ea typeface="Calibri"/>
                <a:cs typeface="Calibri"/>
                <a:sym typeface="Calibri"/>
              </a:defRPr>
            </a:pPr>
            <a:r>
              <a:t>Realizing that it is oddly playable causes another big spike in anxiety as you roll up your sleeves and dig back into the work.</a:t>
            </a:r>
          </a:p>
          <a:p>
            <a:pPr>
              <a:defRPr>
                <a:latin typeface="Calibri"/>
                <a:ea typeface="Calibri"/>
                <a:cs typeface="Calibri"/>
                <a:sym typeface="Calibri"/>
              </a:defRPr>
            </a:pPr>
          </a:p>
          <a:p>
            <a:pPr>
              <a:defRPr>
                <a:latin typeface="Calibri"/>
                <a:ea typeface="Calibri"/>
                <a:cs typeface="Calibri"/>
                <a:sym typeface="Calibri"/>
              </a:defRPr>
            </a:pPr>
            <a:r>
              <a:t>What the player has been doing the entire time is attempting to reconstruct the walls of the flow channel that were removed by Jodi. This removal becomes literal in the fact that Jodi created Untitled Game by removing large chunks of code from the Quake game engine.</a:t>
            </a:r>
          </a:p>
          <a:p>
            <a:pPr>
              <a:defRPr>
                <a:latin typeface="Calibri"/>
                <a:ea typeface="Calibri"/>
                <a:cs typeface="Calibri"/>
                <a:sym typeface="Calibri"/>
              </a:defRPr>
            </a:pPr>
            <a:r>
              <a:t>The result forces people to play WITH flow rather than play IN the flow.</a:t>
            </a:r>
          </a:p>
          <a:p>
            <a:pPr>
              <a:defRPr>
                <a:latin typeface="Calibri"/>
                <a:ea typeface="Calibri"/>
                <a:cs typeface="Calibri"/>
                <a:sym typeface="Calibri"/>
              </a:defRPr>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6" name="Shape 1526"/>
          <p:cNvSpPr/>
          <p:nvPr>
            <p:ph type="sldImg"/>
          </p:nvPr>
        </p:nvSpPr>
        <p:spPr>
          <a:prstGeom prst="rect">
            <a:avLst/>
          </a:prstGeom>
        </p:spPr>
        <p:txBody>
          <a:bodyPr/>
          <a:lstStyle/>
          <a:p>
            <a:pPr/>
          </a:p>
        </p:txBody>
      </p:sp>
      <p:sp>
        <p:nvSpPr>
          <p:cNvPr id="1527" name="Shape 1527"/>
          <p:cNvSpPr/>
          <p:nvPr>
            <p:ph type="body" sz="quarter" idx="1"/>
          </p:nvPr>
        </p:nvSpPr>
        <p:spPr>
          <a:prstGeom prst="rect">
            <a:avLst/>
          </a:prstGeom>
        </p:spPr>
        <p:txBody>
          <a:bodyPr/>
          <a:lstStyle/>
          <a:p>
            <a:pPr>
              <a:defRPr sz="2200">
                <a:latin typeface="Calibri"/>
                <a:ea typeface="Calibri"/>
                <a:cs typeface="Calibri"/>
                <a:sym typeface="Calibri"/>
              </a:defRPr>
            </a:pPr>
            <a:r>
              <a:t>It is worthwhile to contrast Untitled Game to a mainstream game that simply plays with your mind.</a:t>
            </a:r>
          </a:p>
          <a:p>
            <a:pPr>
              <a:defRPr sz="2200">
                <a:latin typeface="Calibri"/>
                <a:ea typeface="Calibri"/>
                <a:cs typeface="Calibri"/>
                <a:sym typeface="Calibri"/>
              </a:defRPr>
            </a:pPr>
          </a:p>
          <a:p>
            <a:pPr>
              <a:defRPr sz="2200">
                <a:latin typeface="Calibri"/>
                <a:ea typeface="Calibri"/>
                <a:cs typeface="Calibri"/>
                <a:sym typeface="Calibri"/>
              </a:defRPr>
            </a:pPr>
            <a:r>
              <a:t>In the FPS game </a:t>
            </a:r>
            <a:r>
              <a:rPr i="1"/>
              <a:t>Portal</a:t>
            </a:r>
            <a:r>
              <a:t>, spatial continuity, physical forces, and the narrative itself become twisted in an exquisitely designed, witty mind-bending puzzle.</a:t>
            </a:r>
          </a:p>
          <a:p>
            <a:pPr>
              <a:defRPr sz="2200">
                <a:latin typeface="Calibri"/>
                <a:ea typeface="Calibri"/>
                <a:cs typeface="Calibri"/>
                <a:sym typeface="Calibri"/>
              </a:defRPr>
            </a:pPr>
            <a:r>
              <a:t>It is expected that the game will play tricks on you, but also that the tricks are meant to be solved.</a:t>
            </a:r>
          </a:p>
          <a:p>
            <a:pPr>
              <a:defRPr sz="2200">
                <a:latin typeface="Calibri"/>
                <a:ea typeface="Calibri"/>
                <a:cs typeface="Calibri"/>
                <a:sym typeface="Calibri"/>
              </a:defRPr>
            </a:pPr>
          </a:p>
          <a:p>
            <a:pPr>
              <a:defRPr sz="2200">
                <a:latin typeface="Calibri"/>
                <a:ea typeface="Calibri"/>
                <a:cs typeface="Calibri"/>
                <a:sym typeface="Calibri"/>
              </a:defRPr>
            </a:pPr>
            <a:r>
              <a:t>Untitled Game is not about solutions but the tricks themselves, about exploring the qualities of those tricks of collision, enemy logic, ballistic logic, health meters, power ups and so on. It is not less of a game than </a:t>
            </a:r>
            <a:r>
              <a:rPr i="1"/>
              <a:t>Portal</a:t>
            </a:r>
            <a:r>
              <a:t>, if anything it is more of a game because it allows players to investigate the buried, intuited structures that make flow possible.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0" name="Shape 1530"/>
          <p:cNvSpPr/>
          <p:nvPr>
            <p:ph type="sldImg"/>
          </p:nvPr>
        </p:nvSpPr>
        <p:spPr>
          <a:prstGeom prst="rect">
            <a:avLst/>
          </a:prstGeom>
        </p:spPr>
        <p:txBody>
          <a:bodyPr/>
          <a:lstStyle/>
          <a:p>
            <a:pPr/>
          </a:p>
        </p:txBody>
      </p:sp>
      <p:sp>
        <p:nvSpPr>
          <p:cNvPr id="1531" name="Shape 1531"/>
          <p:cNvSpPr/>
          <p:nvPr>
            <p:ph type="body" sz="quarter" idx="1"/>
          </p:nvPr>
        </p:nvSpPr>
        <p:spPr>
          <a:prstGeom prst="rect">
            <a:avLst/>
          </a:prstGeom>
        </p:spPr>
        <p:txBody>
          <a:bodyPr/>
          <a:lstStyle/>
          <a:p>
            <a:pPr>
              <a:defRPr sz="2400">
                <a:latin typeface="Calibri"/>
                <a:ea typeface="Calibri"/>
                <a:cs typeface="Calibri"/>
                <a:sym typeface="Calibri"/>
              </a:defRPr>
            </a:pPr>
            <a:r>
              <a:t>Let</a:t>
            </a:r>
            <a:r>
              <a:rPr>
                <a:latin typeface="Arial"/>
                <a:ea typeface="Arial"/>
                <a:cs typeface="Arial"/>
                <a:sym typeface="Arial"/>
              </a:rPr>
              <a:t>’</a:t>
            </a:r>
            <a:r>
              <a:t>s look at one other crazy formal game.</a:t>
            </a:r>
          </a:p>
          <a:p>
            <a:pPr>
              <a:defRPr sz="2400">
                <a:latin typeface="Calibri"/>
                <a:ea typeface="Calibri"/>
                <a:cs typeface="Calibri"/>
                <a:sym typeface="Calibri"/>
              </a:defRPr>
            </a:pPr>
            <a:r>
              <a:t>Jeff Minter, founder of Llamasoft, is known in the game community for his absurdist, psychedelic games he</a:t>
            </a:r>
            <a:r>
              <a:rPr>
                <a:latin typeface="Arial"/>
                <a:ea typeface="Arial"/>
                <a:cs typeface="Arial"/>
                <a:sym typeface="Arial"/>
              </a:rPr>
              <a:t>’</a:t>
            </a:r>
            <a:r>
              <a:t>s made since the early 80s. Let</a:t>
            </a:r>
            <a:r>
              <a:rPr>
                <a:latin typeface="Arial"/>
                <a:ea typeface="Arial"/>
                <a:cs typeface="Arial"/>
                <a:sym typeface="Arial"/>
              </a:rPr>
              <a:t>’</a:t>
            </a:r>
            <a:r>
              <a:t>s look at </a:t>
            </a:r>
            <a:r>
              <a:rPr i="1"/>
              <a:t>Space Giraffe</a:t>
            </a:r>
            <a:r>
              <a:t> for the Xbox 360 and PC</a:t>
            </a:r>
            <a:r>
              <a:rPr i="1"/>
              <a:t>.</a:t>
            </a:r>
            <a:endParaRPr i="1"/>
          </a:p>
          <a:p>
            <a:pPr>
              <a:defRPr sz="2400">
                <a:latin typeface="Calibri"/>
                <a:ea typeface="Calibri"/>
                <a:cs typeface="Calibri"/>
                <a:sym typeface="Calibri"/>
              </a:defRPr>
            </a:pPr>
          </a:p>
          <a:p>
            <a:pPr>
              <a:defRPr sz="2400">
                <a:latin typeface="Calibri"/>
                <a:ea typeface="Calibri"/>
                <a:cs typeface="Calibri"/>
                <a:sym typeface="Calibri"/>
              </a:defRPr>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7" name="Shape 1537"/>
          <p:cNvSpPr/>
          <p:nvPr>
            <p:ph type="sldImg"/>
          </p:nvPr>
        </p:nvSpPr>
        <p:spPr>
          <a:prstGeom prst="rect">
            <a:avLst/>
          </a:prstGeom>
        </p:spPr>
        <p:txBody>
          <a:bodyPr/>
          <a:lstStyle/>
          <a:p>
            <a:pPr/>
          </a:p>
        </p:txBody>
      </p:sp>
      <p:sp>
        <p:nvSpPr>
          <p:cNvPr id="1538" name="Shape 1538"/>
          <p:cNvSpPr/>
          <p:nvPr>
            <p:ph type="body" sz="quarter" idx="1"/>
          </p:nvPr>
        </p:nvSpPr>
        <p:spPr>
          <a:prstGeom prst="rect">
            <a:avLst/>
          </a:prstGeom>
        </p:spPr>
        <p:txBody>
          <a:bodyPr/>
          <a:lstStyle>
            <a:lvl1pPr>
              <a:defRPr>
                <a:latin typeface="Calibri"/>
                <a:ea typeface="Calibri"/>
                <a:cs typeface="Calibri"/>
                <a:sym typeface="Calibri"/>
              </a:defRPr>
            </a:lvl1pPr>
          </a:lstStyle>
          <a:p>
            <a:pPr/>
            <a:r>
              <a:t>[watch video]</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1" name="Shape 1541"/>
          <p:cNvSpPr/>
          <p:nvPr>
            <p:ph type="sldImg"/>
          </p:nvPr>
        </p:nvSpPr>
        <p:spPr>
          <a:prstGeom prst="rect">
            <a:avLst/>
          </a:prstGeom>
        </p:spPr>
        <p:txBody>
          <a:bodyPr/>
          <a:lstStyle/>
          <a:p>
            <a:pPr/>
          </a:p>
        </p:txBody>
      </p:sp>
      <p:sp>
        <p:nvSpPr>
          <p:cNvPr id="1542" name="Shape 1542"/>
          <p:cNvSpPr/>
          <p:nvPr>
            <p:ph type="body" sz="quarter" idx="1"/>
          </p:nvPr>
        </p:nvSpPr>
        <p:spPr>
          <a:prstGeom prst="rect">
            <a:avLst/>
          </a:prstGeom>
        </p:spPr>
        <p:txBody>
          <a:bodyPr/>
          <a:lstStyle/>
          <a:p>
            <a:pPr>
              <a:defRPr>
                <a:latin typeface="Calibri"/>
                <a:ea typeface="Calibri"/>
                <a:cs typeface="Calibri"/>
                <a:sym typeface="Calibri"/>
              </a:defRPr>
            </a:pPr>
            <a:r>
              <a:t>Jeff Minter explains:</a:t>
            </a:r>
          </a:p>
          <a:p>
            <a:pPr>
              <a:defRPr>
                <a:latin typeface="Calibri"/>
                <a:ea typeface="Calibri"/>
                <a:cs typeface="Calibri"/>
                <a:sym typeface="Calibri"/>
              </a:defRPr>
            </a:pPr>
          </a:p>
          <a:p>
            <a:pPr>
              <a:defRPr>
                <a:latin typeface="Calibri"/>
                <a:ea typeface="Calibri"/>
                <a:cs typeface="Calibri"/>
                <a:sym typeface="Calibri"/>
              </a:defRPr>
            </a:pPr>
            <a:r>
              <a:t>[read quote]</a:t>
            </a:r>
          </a:p>
          <a:p>
            <a:pPr>
              <a:defRPr>
                <a:latin typeface="Calibri"/>
                <a:ea typeface="Calibri"/>
                <a:cs typeface="Calibri"/>
                <a:sym typeface="Calibri"/>
              </a:defRPr>
            </a:pPr>
          </a:p>
          <a:p>
            <a:pPr>
              <a:defRPr>
                <a:latin typeface="Calibri"/>
                <a:ea typeface="Calibri"/>
                <a:cs typeface="Calibri"/>
                <a:sym typeface="Calibri"/>
              </a:defRPr>
            </a:pPr>
            <a:r>
              <a:t>The game is flowing, overflowing really, it appears to be having a lot of fun.</a:t>
            </a:r>
          </a:p>
          <a:p>
            <a:pPr>
              <a:defRPr>
                <a:latin typeface="Calibri"/>
                <a:ea typeface="Calibri"/>
                <a:cs typeface="Calibri"/>
                <a:sym typeface="Calibri"/>
              </a:defRPr>
            </a:pPr>
            <a:r>
              <a:t>You feel left out, as if you</a:t>
            </a:r>
            <a:r>
              <a:rPr>
                <a:latin typeface="Arial"/>
                <a:ea typeface="Arial"/>
                <a:cs typeface="Arial"/>
                <a:sym typeface="Arial"/>
              </a:rPr>
              <a:t>’</a:t>
            </a:r>
            <a:r>
              <a:t>re missing the most important things.</a:t>
            </a:r>
          </a:p>
          <a:p>
            <a:pPr>
              <a:defRPr>
                <a:latin typeface="Calibri"/>
                <a:ea typeface="Calibri"/>
                <a:cs typeface="Calibri"/>
                <a:sym typeface="Calibri"/>
              </a:defRPr>
            </a:pPr>
            <a:r>
              <a:t>Then of course, the nausea sets in.</a:t>
            </a:r>
          </a:p>
          <a:p>
            <a:pPr>
              <a:defRPr>
                <a:latin typeface="Calibri"/>
                <a:ea typeface="Calibri"/>
                <a:cs typeface="Calibri"/>
                <a:sym typeface="Calibri"/>
              </a:defRPr>
            </a:pPr>
          </a:p>
          <a:p>
            <a:pPr>
              <a:defRPr>
                <a:latin typeface="Calibri"/>
                <a:ea typeface="Calibri"/>
                <a:cs typeface="Calibri"/>
                <a:sym typeface="Calibri"/>
              </a:defRPr>
            </a:pPr>
            <a:r>
              <a:t>It is worth noting that </a:t>
            </a:r>
            <a:r>
              <a:rPr i="1"/>
              <a:t>Space Giraffe, </a:t>
            </a:r>
            <a:r>
              <a:t>like </a:t>
            </a:r>
            <a:r>
              <a:rPr i="1"/>
              <a:t>Untitled Game,</a:t>
            </a:r>
            <a:r>
              <a:t> is in dialogue with the mainstream game industry</a:t>
            </a:r>
            <a:r>
              <a:rPr>
                <a:latin typeface="Arial"/>
                <a:ea typeface="Arial"/>
                <a:cs typeface="Arial"/>
                <a:sym typeface="Arial"/>
              </a:rPr>
              <a:t>’</a:t>
            </a:r>
            <a:r>
              <a:t>s fixation on graphics and logical Cartesian space.</a:t>
            </a:r>
          </a:p>
          <a:p>
            <a:pPr>
              <a:defRPr>
                <a:latin typeface="Calibri"/>
                <a:ea typeface="Calibri"/>
                <a:cs typeface="Calibri"/>
                <a:sym typeface="Calibri"/>
              </a:defRPr>
            </a:pPr>
            <a:r>
              <a:t>Both of these works investigate that fixation but from opposite directions.</a:t>
            </a:r>
          </a:p>
          <a:p>
            <a:pPr>
              <a:defRPr i="1">
                <a:latin typeface="Calibri"/>
                <a:ea typeface="Calibri"/>
                <a:cs typeface="Calibri"/>
                <a:sym typeface="Calibri"/>
              </a:defRPr>
            </a:pPr>
            <a:r>
              <a:t>Untitled Game</a:t>
            </a:r>
            <a:r>
              <a:rPr i="0"/>
              <a:t> launches a directly critical tactic—it breaks the graphics engine to get its moiré patterns and noise.</a:t>
            </a:r>
            <a:endParaRPr i="0"/>
          </a:p>
          <a:p>
            <a:pPr>
              <a:defRPr i="1">
                <a:latin typeface="Calibri"/>
                <a:ea typeface="Calibri"/>
                <a:cs typeface="Calibri"/>
                <a:sym typeface="Calibri"/>
              </a:defRPr>
            </a:pPr>
            <a:r>
              <a:t>Space Giraffe </a:t>
            </a:r>
            <a:r>
              <a:rPr i="0"/>
              <a:t>uses an absurdly excessive tactic—it doesn</a:t>
            </a:r>
            <a:r>
              <a:rPr i="0">
                <a:latin typeface="Arial"/>
                <a:ea typeface="Arial"/>
                <a:cs typeface="Arial"/>
                <a:sym typeface="Arial"/>
              </a:rPr>
              <a:t>’</a:t>
            </a:r>
            <a:r>
              <a:rPr i="0"/>
              <a:t>t break the graphics card, but the contrary—</a:t>
            </a:r>
            <a:endParaRPr i="0"/>
          </a:p>
          <a:p>
            <a:pPr>
              <a:defRPr>
                <a:latin typeface="Calibri"/>
                <a:ea typeface="Calibri"/>
                <a:cs typeface="Calibri"/>
                <a:sym typeface="Calibri"/>
              </a:defRPr>
            </a:pPr>
            <a:r>
              <a:t>it successfully juices so much performance from it that it ends up parodying itself, in a campy digital firework show.</a:t>
            </a:r>
          </a:p>
          <a:p>
            <a:pPr>
              <a:defRPr>
                <a:latin typeface="Calibri"/>
                <a:ea typeface="Calibri"/>
                <a:cs typeface="Calibri"/>
                <a:sym typeface="Calibri"/>
              </a:defRPr>
            </a:pPr>
            <a:r>
              <a:t>For its effects, the game uses Neon, the default music visualizer for the Xbox 360, which was built by Minter himself.</a:t>
            </a:r>
          </a:p>
          <a:p>
            <a:pPr>
              <a:defRPr>
                <a:latin typeface="Calibri"/>
                <a:ea typeface="Calibri"/>
                <a:cs typeface="Calibri"/>
                <a:sym typeface="Calibri"/>
              </a:defRPr>
            </a:pPr>
          </a:p>
          <a:p>
            <a:pPr>
              <a:defRPr>
                <a:latin typeface="Calibri"/>
                <a:ea typeface="Calibri"/>
                <a:cs typeface="Calibri"/>
                <a:sym typeface="Calibri"/>
              </a:defRPr>
            </a:pPr>
            <a:r>
              <a:t>Where Jodi formally interrogates the medium from outside the game industry—they are mostly known as internet artists—Minter formally interrogates it from its core.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7" name="Shape 1547"/>
          <p:cNvSpPr/>
          <p:nvPr>
            <p:ph type="sldImg"/>
          </p:nvPr>
        </p:nvSpPr>
        <p:spPr>
          <a:prstGeom prst="rect">
            <a:avLst/>
          </a:prstGeom>
        </p:spPr>
        <p:txBody>
          <a:bodyPr/>
          <a:lstStyle/>
          <a:p>
            <a:pPr/>
          </a:p>
        </p:txBody>
      </p:sp>
      <p:sp>
        <p:nvSpPr>
          <p:cNvPr id="1548" name="Shape 1548"/>
          <p:cNvSpPr/>
          <p:nvPr>
            <p:ph type="body" sz="quarter" idx="1"/>
          </p:nvPr>
        </p:nvSpPr>
        <p:spPr>
          <a:prstGeom prst="rect">
            <a:avLst/>
          </a:prstGeom>
        </p:spPr>
        <p:txBody>
          <a:bodyPr/>
          <a:lstStyle/>
          <a:p>
            <a:pPr>
              <a:defRPr sz="1600">
                <a:latin typeface="Calibri"/>
                <a:ea typeface="Calibri"/>
                <a:cs typeface="Calibri"/>
                <a:sym typeface="Calibri"/>
              </a:defRPr>
            </a:pPr>
            <a:r>
              <a:t>Almost all games use visual spectacle</a:t>
            </a:r>
          </a:p>
          <a:p>
            <a:pPr>
              <a:defRPr sz="1600">
                <a:latin typeface="Calibri"/>
                <a:ea typeface="Calibri"/>
                <a:cs typeface="Calibri"/>
                <a:sym typeface="Calibri"/>
              </a:defRPr>
            </a:pPr>
            <a:r>
              <a:t>Space Giraffe deviates from these in an obvious way. In popular, visually stunning games, such as Bioshock, the spectacle is at the service of the player</a:t>
            </a:r>
            <a:r>
              <a:rPr>
                <a:latin typeface="Arial"/>
                <a:ea typeface="Arial"/>
                <a:cs typeface="Arial"/>
                <a:sym typeface="Arial"/>
              </a:rPr>
              <a:t>’</a:t>
            </a:r>
            <a:r>
              <a:t>s desire. The visuals are meant to awe and seduce the player into feeling immersed, present and empowered in the virtual world.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2" name="Shape 1562"/>
          <p:cNvSpPr/>
          <p:nvPr>
            <p:ph type="sldImg"/>
          </p:nvPr>
        </p:nvSpPr>
        <p:spPr>
          <a:prstGeom prst="rect">
            <a:avLst/>
          </a:prstGeom>
        </p:spPr>
        <p:txBody>
          <a:bodyPr/>
          <a:lstStyle/>
          <a:p>
            <a:pPr/>
          </a:p>
        </p:txBody>
      </p:sp>
      <p:sp>
        <p:nvSpPr>
          <p:cNvPr id="1563" name="Shape 1563"/>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These might not be high art.</a:t>
            </a:r>
          </a:p>
          <a:p>
            <a:pPr>
              <a:defRPr sz="2200">
                <a:latin typeface="Lucida Grande"/>
                <a:ea typeface="Lucida Grande"/>
                <a:cs typeface="Lucida Grande"/>
                <a:sym typeface="Lucida Grande"/>
              </a:defRPr>
            </a:pPr>
            <a:r>
              <a:t>However, even in the mainstream space formal games can advance the medium.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7" name="Shape 1567"/>
          <p:cNvSpPr/>
          <p:nvPr>
            <p:ph type="sldImg"/>
          </p:nvPr>
        </p:nvSpPr>
        <p:spPr>
          <a:prstGeom prst="rect">
            <a:avLst/>
          </a:prstGeom>
        </p:spPr>
        <p:txBody>
          <a:bodyPr/>
          <a:lstStyle/>
          <a:p>
            <a:pPr/>
          </a:p>
        </p:txBody>
      </p:sp>
      <p:sp>
        <p:nvSpPr>
          <p:cNvPr id="1568" name="Shape 1568"/>
          <p:cNvSpPr/>
          <p:nvPr>
            <p:ph type="body" sz="quarter" idx="1"/>
          </p:nvPr>
        </p:nvSpPr>
        <p:spPr>
          <a:prstGeom prst="rect">
            <a:avLst/>
          </a:prstGeom>
        </p:spPr>
        <p:txBody>
          <a:bodyPr/>
          <a:lstStyle>
            <a:lvl1pPr>
              <a:defRPr sz="2200">
                <a:latin typeface="Lucida Grande"/>
                <a:ea typeface="Lucida Grande"/>
                <a:cs typeface="Lucida Grande"/>
                <a:sym typeface="Lucida Grande"/>
              </a:defRPr>
            </a:lvl1pPr>
          </a:lstStyle>
          <a:p>
            <a:pPr/>
            <a:r>
              <a:t>history of Nintendo games, to be precise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3" name="Shape 1583"/>
          <p:cNvSpPr/>
          <p:nvPr>
            <p:ph type="sldImg"/>
          </p:nvPr>
        </p:nvSpPr>
        <p:spPr>
          <a:prstGeom prst="rect">
            <a:avLst/>
          </a:prstGeom>
        </p:spPr>
        <p:txBody>
          <a:bodyPr/>
          <a:lstStyle/>
          <a:p>
            <a:pPr/>
          </a:p>
        </p:txBody>
      </p:sp>
      <p:sp>
        <p:nvSpPr>
          <p:cNvPr id="1584" name="Shape 1584"/>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play 4 games at once.</a:t>
            </a:r>
          </a:p>
          <a:p>
            <a:pPr>
              <a:defRPr sz="2200">
                <a:latin typeface="Lucida Grande"/>
                <a:ea typeface="Lucida Grande"/>
                <a:cs typeface="Lucida Grande"/>
                <a:sym typeface="Lucida Grande"/>
              </a:defRPr>
            </a:pPr>
            <a:r>
              <a:t>describe experience of switching gameplay modes across the 4 screens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9" name="Shape 1169"/>
          <p:cNvSpPr/>
          <p:nvPr>
            <p:ph type="sldImg"/>
          </p:nvPr>
        </p:nvSpPr>
        <p:spPr>
          <a:prstGeom prst="rect">
            <a:avLst/>
          </a:prstGeom>
        </p:spPr>
        <p:txBody>
          <a:bodyPr/>
          <a:lstStyle/>
          <a:p>
            <a:pPr/>
          </a:p>
        </p:txBody>
      </p:sp>
      <p:sp>
        <p:nvSpPr>
          <p:cNvPr id="1170" name="Shape 1170"/>
          <p:cNvSpPr/>
          <p:nvPr>
            <p:ph type="body" sz="quarter" idx="1"/>
          </p:nvPr>
        </p:nvSpPr>
        <p:spPr>
          <a:prstGeom prst="rect">
            <a:avLst/>
          </a:prstGeom>
        </p:spPr>
        <p:txBody>
          <a:bodyPr/>
          <a:lstStyle/>
          <a:p>
            <a:pPr indent="65088">
              <a:defRPr sz="1600">
                <a:latin typeface="Calibri"/>
                <a:ea typeface="Calibri"/>
                <a:cs typeface="Calibri"/>
                <a:sym typeface="Calibri"/>
              </a:defRPr>
            </a:pPr>
            <a:r>
              <a:t>Lowbrow doesn</a:t>
            </a:r>
            <a:r>
              <a:rPr>
                <a:latin typeface="Arial"/>
                <a:ea typeface="Arial"/>
                <a:cs typeface="Arial"/>
                <a:sym typeface="Arial"/>
              </a:rPr>
              <a:t>’</a:t>
            </a:r>
            <a:r>
              <a:t>t like middlebrow.</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7" name="Shape 1597"/>
          <p:cNvSpPr/>
          <p:nvPr>
            <p:ph type="sldImg"/>
          </p:nvPr>
        </p:nvSpPr>
        <p:spPr>
          <a:prstGeom prst="rect">
            <a:avLst/>
          </a:prstGeom>
        </p:spPr>
        <p:txBody>
          <a:bodyPr/>
          <a:lstStyle/>
          <a:p>
            <a:pPr/>
          </a:p>
        </p:txBody>
      </p:sp>
      <p:sp>
        <p:nvSpPr>
          <p:cNvPr id="1598" name="Shape 1598"/>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Devil</a:t>
            </a:r>
            <a:r>
              <a:rPr>
                <a:latin typeface="Arial"/>
                <a:ea typeface="Arial"/>
                <a:cs typeface="Arial"/>
                <a:sym typeface="Arial"/>
              </a:rPr>
              <a:t>’</a:t>
            </a:r>
            <a:r>
              <a:t>s Tuning Fork</a:t>
            </a:r>
          </a:p>
          <a:p>
            <a:pPr>
              <a:defRPr sz="2200">
                <a:latin typeface="Lucida Grande"/>
                <a:ea typeface="Lucida Grande"/>
                <a:cs typeface="Lucida Grande"/>
                <a:sym typeface="Lucida Grande"/>
              </a:defRPr>
            </a:pPr>
            <a:r>
              <a:t>Unfinished Swan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3" name="Shape 1603"/>
          <p:cNvSpPr/>
          <p:nvPr>
            <p:ph type="sldImg"/>
          </p:nvPr>
        </p:nvSpPr>
        <p:spPr>
          <a:prstGeom prst="rect">
            <a:avLst/>
          </a:prstGeom>
        </p:spPr>
        <p:txBody>
          <a:bodyPr/>
          <a:lstStyle/>
          <a:p>
            <a:pPr/>
          </a:p>
        </p:txBody>
      </p:sp>
      <p:sp>
        <p:nvSpPr>
          <p:cNvPr id="1604" name="Shape 1604"/>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Super Mario CloudsImages of Gallery exhibit and website</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High Art and DIY culture</a:t>
            </a:r>
          </a:p>
          <a:p>
            <a:pPr>
              <a:defRPr sz="2200">
                <a:latin typeface="Lucida Grande"/>
                <a:ea typeface="Lucida Grande"/>
                <a:cs typeface="Lucida Grande"/>
                <a:sym typeface="Lucida Grande"/>
              </a:defRPr>
            </a:pPr>
            <a:r>
              <a:t>Minimal aesthetics and getting your hands dirty and dusty, breaking apart cartridges</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Returning to childhood memories with adult skills and sensibilities, the ability to reflect and be critical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9" name="Shape 1609"/>
          <p:cNvSpPr/>
          <p:nvPr>
            <p:ph type="sldImg"/>
          </p:nvPr>
        </p:nvSpPr>
        <p:spPr>
          <a:prstGeom prst="rect">
            <a:avLst/>
          </a:prstGeom>
        </p:spPr>
        <p:txBody>
          <a:bodyPr/>
          <a:lstStyle/>
          <a:p>
            <a:pPr/>
          </a:p>
        </p:txBody>
      </p:sp>
      <p:sp>
        <p:nvSpPr>
          <p:cNvPr id="1610" name="Shape 1610"/>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It can actually counteract the dumbing down of games that we get through gamification as marketing.</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As gamification by itself reduces games to point systems, skinner boxes, and so on, games about games show us so much more of the medium that is overlooked in these simplistic approaches.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8" name="Shape 1188"/>
          <p:cNvSpPr/>
          <p:nvPr>
            <p:ph type="sldImg"/>
          </p:nvPr>
        </p:nvSpPr>
        <p:spPr>
          <a:prstGeom prst="rect">
            <a:avLst/>
          </a:prstGeom>
        </p:spPr>
        <p:txBody>
          <a:bodyPr/>
          <a:lstStyle/>
          <a:p>
            <a:pPr/>
          </a:p>
        </p:txBody>
      </p:sp>
      <p:sp>
        <p:nvSpPr>
          <p:cNvPr id="1189" name="Shape 1189"/>
          <p:cNvSpPr/>
          <p:nvPr>
            <p:ph type="body" sz="quarter" idx="1"/>
          </p:nvPr>
        </p:nvSpPr>
        <p:spPr>
          <a:prstGeom prst="rect">
            <a:avLst/>
          </a:prstGeom>
        </p:spPr>
        <p:txBody>
          <a:bodyPr/>
          <a:lstStyle/>
          <a:p>
            <a:pPr indent="65088">
              <a:defRPr sz="1600">
                <a:latin typeface="Arial"/>
                <a:ea typeface="Arial"/>
                <a:cs typeface="Arial"/>
                <a:sym typeface="Arial"/>
              </a:defRPr>
            </a:pPr>
            <a:r>
              <a:t>“</a:t>
            </a:r>
            <a:r>
              <a:rPr>
                <a:latin typeface="Calibri"/>
                <a:ea typeface="Calibri"/>
                <a:cs typeface="Calibri"/>
                <a:sym typeface="Calibri"/>
              </a:rPr>
              <a:t>Like other common and universal occupations such as talking, working, exercising, playing, socializing, learning, loving, and caring, art should be recognized, encouraged and developed in everyone.</a:t>
            </a:r>
            <a: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Shape 1198"/>
          <p:cNvSpPr/>
          <p:nvPr>
            <p:ph type="sldImg"/>
          </p:nvPr>
        </p:nvSpPr>
        <p:spPr>
          <a:prstGeom prst="rect">
            <a:avLst/>
          </a:prstGeom>
        </p:spPr>
        <p:txBody>
          <a:bodyPr/>
          <a:lstStyle/>
          <a:p>
            <a:pPr/>
          </a:p>
        </p:txBody>
      </p:sp>
      <p:sp>
        <p:nvSpPr>
          <p:cNvPr id="1199" name="Shape 1199"/>
          <p:cNvSpPr/>
          <p:nvPr>
            <p:ph type="body" sz="quarter" idx="1"/>
          </p:nvPr>
        </p:nvSpPr>
        <p:spPr>
          <a:prstGeom prst="rect">
            <a:avLst/>
          </a:prstGeom>
        </p:spPr>
        <p:txBody>
          <a:bodyPr/>
          <a:lstStyle/>
          <a:p>
            <a:pPr indent="65088">
              <a:defRPr sz="1600">
                <a:latin typeface="Calibri"/>
                <a:ea typeface="Calibri"/>
                <a:cs typeface="Calibri"/>
                <a:sym typeface="Calibri"/>
              </a:defRPr>
            </a:pPr>
            <a:r>
              <a:t>fiddling around</a:t>
            </a:r>
          </a:p>
          <a:p>
            <a:pPr indent="65088">
              <a:defRPr sz="1600">
                <a:latin typeface="Calibri"/>
                <a:ea typeface="Calibri"/>
                <a:cs typeface="Calibri"/>
                <a:sym typeface="Calibri"/>
              </a:defRPr>
            </a:pPr>
          </a:p>
          <a:p>
            <a:pPr indent="65088">
              <a:defRPr sz="1600">
                <a:latin typeface="Calibri"/>
                <a:ea typeface="Calibri"/>
                <a:cs typeface="Calibri"/>
                <a:sym typeface="Calibri"/>
              </a:defRPr>
            </a:pPr>
            <a:r>
              <a:t>In a protean way it is similar to how animal behaviorists describe the basic elements of play in animals</a:t>
            </a:r>
          </a:p>
          <a:p>
            <a:pPr indent="65088">
              <a:defRPr sz="1600">
                <a:latin typeface="Calibri"/>
                <a:ea typeface="Calibri"/>
                <a:cs typeface="Calibri"/>
                <a:sym typeface="Calibri"/>
              </a:defRPr>
            </a:pPr>
            <a:r>
              <a:t>mother birds ritually fuss in shifting patterns over their baby chicks.</a:t>
            </a:r>
          </a:p>
          <a:p>
            <a:pPr indent="65088">
              <a:defRPr sz="1600">
                <a:latin typeface="Calibri"/>
                <a:ea typeface="Calibri"/>
                <a:cs typeface="Calibri"/>
                <a:sym typeface="Calibri"/>
              </a:defRPr>
            </a:pPr>
          </a:p>
          <a:p>
            <a:pPr indent="65088">
              <a:defRPr sz="1600">
                <a:latin typeface="Calibri"/>
                <a:ea typeface="Calibri"/>
                <a:cs typeface="Calibri"/>
                <a:sym typeface="Calibri"/>
              </a:defRPr>
            </a:pPr>
            <a:r>
              <a:t>Make special by:</a:t>
            </a:r>
          </a:p>
          <a:p>
            <a:pPr indent="65088">
              <a:defRPr sz="1600">
                <a:latin typeface="Calibri"/>
                <a:ea typeface="Calibri"/>
                <a:cs typeface="Calibri"/>
                <a:sym typeface="Calibri"/>
              </a:defRPr>
            </a:pPr>
            <a:r>
              <a:t>	embellishing</a:t>
            </a:r>
          </a:p>
          <a:p>
            <a:pPr indent="65088">
              <a:defRPr sz="1600">
                <a:latin typeface="Calibri"/>
                <a:ea typeface="Calibri"/>
                <a:cs typeface="Calibri"/>
                <a:sym typeface="Calibri"/>
              </a:defRPr>
            </a:pPr>
            <a:r>
              <a:t>	shaping</a:t>
            </a:r>
          </a:p>
          <a:p>
            <a:pPr indent="65088">
              <a:defRPr sz="1600">
                <a:latin typeface="Calibri"/>
                <a:ea typeface="Calibri"/>
                <a:cs typeface="Calibri"/>
                <a:sym typeface="Calibri"/>
              </a:defRPr>
            </a:pPr>
            <a:r>
              <a:t>	playing</a:t>
            </a:r>
          </a:p>
          <a:p>
            <a:pPr indent="65088">
              <a:defRPr sz="1600">
                <a:latin typeface="Calibri"/>
                <a:ea typeface="Calibri"/>
                <a:cs typeface="Calibri"/>
                <a:sym typeface="Calibri"/>
              </a:defRPr>
            </a:pPr>
            <a:r>
              <a:t>	exploring</a:t>
            </a:r>
          </a:p>
          <a:p>
            <a:pPr indent="65088">
              <a:defRPr sz="1600">
                <a:latin typeface="Calibri"/>
                <a:ea typeface="Calibri"/>
                <a:cs typeface="Calibri"/>
                <a:sym typeface="Calibri"/>
              </a:defRPr>
            </a:pPr>
            <a:r>
              <a:t>	ordering</a:t>
            </a:r>
          </a:p>
          <a:p>
            <a:pPr indent="65088">
              <a:defRPr sz="1600">
                <a:latin typeface="Calibri"/>
                <a:ea typeface="Calibri"/>
                <a:cs typeface="Calibri"/>
                <a:sym typeface="Calibri"/>
              </a:defRPr>
            </a:pPr>
            <a:r>
              <a:t>	formalizing</a:t>
            </a:r>
          </a:p>
          <a:p>
            <a:pPr indent="65088">
              <a:defRPr sz="1600">
                <a:latin typeface="Calibri"/>
                <a:ea typeface="Calibri"/>
                <a:cs typeface="Calibri"/>
                <a:sym typeface="Calibri"/>
              </a:defRPr>
            </a:pPr>
            <a: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8" name="Shape 1208"/>
          <p:cNvSpPr/>
          <p:nvPr>
            <p:ph type="sldImg"/>
          </p:nvPr>
        </p:nvSpPr>
        <p:spPr>
          <a:prstGeom prst="rect">
            <a:avLst/>
          </a:prstGeom>
        </p:spPr>
        <p:txBody>
          <a:bodyPr/>
          <a:lstStyle/>
          <a:p>
            <a:pPr/>
          </a:p>
        </p:txBody>
      </p:sp>
      <p:sp>
        <p:nvSpPr>
          <p:cNvPr id="1209" name="Shape 1209"/>
          <p:cNvSpPr/>
          <p:nvPr>
            <p:ph type="body" sz="quarter" idx="1"/>
          </p:nvPr>
        </p:nvSpPr>
        <p:spPr>
          <a:prstGeom prst="rect">
            <a:avLst/>
          </a:prstGeom>
        </p:spPr>
        <p:txBody>
          <a:bodyPr/>
          <a:lstStyle/>
          <a:p>
            <a:pPr indent="65088">
              <a:defRPr sz="1600">
                <a:latin typeface="Calibri"/>
                <a:ea typeface="Calibri"/>
                <a:cs typeface="Calibri"/>
                <a:sym typeface="Calibri"/>
              </a:defRPr>
            </a:pPr>
            <a:r>
              <a:t>Turning events into </a:t>
            </a:r>
            <a:r>
              <a:rPr i="1"/>
              <a:t>events</a:t>
            </a:r>
            <a:r>
              <a:t>: marriage, harvest, festival, adulthood, war, etc</a:t>
            </a:r>
          </a:p>
          <a:p>
            <a:pPr indent="65088">
              <a:defRPr sz="1600">
                <a:latin typeface="Calibri"/>
                <a:ea typeface="Calibri"/>
                <a:cs typeface="Calibri"/>
                <a:sym typeface="Calibri"/>
              </a:defRPr>
            </a:pPr>
            <a:r>
              <a:t>Make important objects such as tools, weapons special by transforming them from ordinary to extra-ordinary, often in ritual ceremonies</a:t>
            </a:r>
          </a:p>
          <a:p>
            <a:pPr indent="65088">
              <a:defRPr sz="1600">
                <a:latin typeface="Calibri"/>
                <a:ea typeface="Calibri"/>
                <a:cs typeface="Calibri"/>
                <a:sym typeface="Calibri"/>
              </a:defRPr>
            </a:pPr>
          </a:p>
          <a:p>
            <a:pPr indent="65088">
              <a:defRPr sz="1600">
                <a:latin typeface="Calibri"/>
                <a:ea typeface="Calibri"/>
                <a:cs typeface="Calibri"/>
                <a:sym typeface="Calibri"/>
              </a:defRPr>
            </a:pPr>
            <a:r>
              <a:t>Mother-Infant bond as one of the origins of art.</a:t>
            </a:r>
          </a:p>
          <a:p>
            <a:pPr indent="65088">
              <a:defRPr sz="1600">
                <a:latin typeface="Calibri"/>
                <a:ea typeface="Calibri"/>
                <a:cs typeface="Calibri"/>
                <a:sym typeface="Calibri"/>
              </a:defRPr>
            </a:pPr>
            <a:r>
              <a:t>Boundary of self is blurred.</a:t>
            </a:r>
          </a:p>
          <a:p>
            <a:pPr indent="65088">
              <a:defRPr sz="1600">
                <a:latin typeface="Calibri"/>
                <a:ea typeface="Calibri"/>
                <a:cs typeface="Calibri"/>
                <a:sym typeface="Calibri"/>
              </a:defRPr>
            </a:pPr>
            <a:r>
              <a:t>Life may celebrate itself</a:t>
            </a:r>
          </a:p>
          <a:p>
            <a:pPr indent="65088">
              <a:defRPr sz="1600">
                <a:latin typeface="Calibri"/>
                <a:ea typeface="Calibri"/>
                <a:cs typeface="Calibri"/>
                <a:sym typeface="Calibri"/>
              </a:defRPr>
            </a:pPr>
            <a:r>
              <a:t>Musical-biological</a:t>
            </a:r>
          </a:p>
          <a:p>
            <a:pPr indent="65088">
              <a:defRPr sz="1600">
                <a:latin typeface="Calibri"/>
                <a:ea typeface="Calibri"/>
                <a:cs typeface="Calibri"/>
                <a:sym typeface="Calibri"/>
              </a:defRPr>
            </a:pPr>
            <a:r>
              <a:t>Performative (call and response)</a:t>
            </a:r>
          </a:p>
          <a:p>
            <a:pPr indent="65088">
              <a:defRPr sz="1600">
                <a:latin typeface="Calibri"/>
                <a:ea typeface="Calibri"/>
                <a:cs typeface="Calibri"/>
                <a:sym typeface="Calibri"/>
              </a:defRPr>
            </a:pPr>
            <a:r>
              <a:t>Autopoetic, emergent rules of play</a:t>
            </a:r>
          </a:p>
          <a:p>
            <a:pPr indent="65088">
              <a:defRPr sz="1600">
                <a:latin typeface="Calibri"/>
                <a:ea typeface="Calibri"/>
                <a:cs typeface="Calibri"/>
                <a:sym typeface="Calibri"/>
              </a:defRPr>
            </a:pPr>
          </a:p>
          <a:p>
            <a:pPr indent="65088">
              <a:defRPr sz="1600">
                <a:latin typeface="Calibri"/>
                <a:ea typeface="Calibri"/>
                <a:cs typeface="Calibri"/>
                <a:sym typeface="Calibri"/>
              </a:defRPr>
            </a:pPr>
            <a:r>
              <a:t>Nietzsche. Art creates the real, is most real (Reversing Plato). Art speaks Truth most vibrantly.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6" name="Shape 1256"/>
          <p:cNvSpPr/>
          <p:nvPr>
            <p:ph type="sldImg"/>
          </p:nvPr>
        </p:nvSpPr>
        <p:spPr>
          <a:prstGeom prst="rect">
            <a:avLst/>
          </a:prstGeom>
        </p:spPr>
        <p:txBody>
          <a:bodyPr/>
          <a:lstStyle/>
          <a:p>
            <a:pPr/>
          </a:p>
        </p:txBody>
      </p:sp>
      <p:sp>
        <p:nvSpPr>
          <p:cNvPr id="1257" name="Shape 1257"/>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Chuck Jones, animator most famous for the Bugs Bunny character</a:t>
            </a:r>
          </a:p>
          <a:p>
            <a:pPr>
              <a:defRPr sz="2200">
                <a:latin typeface="Lucida Grande"/>
                <a:ea typeface="Lucida Grande"/>
                <a:cs typeface="Lucida Grande"/>
                <a:sym typeface="Lucida Grande"/>
              </a:defRPr>
            </a:pPr>
            <a:r>
              <a:t>was in Art School</a:t>
            </a:r>
          </a:p>
          <a:p>
            <a:pPr>
              <a:defRPr sz="2200">
                <a:latin typeface="Lucida Grande"/>
                <a:ea typeface="Lucida Grande"/>
                <a:cs typeface="Lucida Grande"/>
                <a:sym typeface="Lucida Grande"/>
              </a:defRPr>
            </a:pPr>
            <a:r>
              <a:t>"Everyone has 10,000 bad drawings in them, the sooner you get them out the better."</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Foundational year</a:t>
            </a:r>
          </a:p>
          <a:p>
            <a:pPr>
              <a:defRPr sz="2200">
                <a:latin typeface="Lucida Grande"/>
                <a:ea typeface="Lucida Grande"/>
                <a:cs typeface="Lucida Grande"/>
                <a:sym typeface="Lucida Grande"/>
              </a:defRPr>
            </a:pPr>
            <a:r>
              <a:t>Do a lot of drawing</a:t>
            </a:r>
          </a:p>
          <a:p>
            <a:pPr>
              <a:defRPr sz="2200">
                <a:latin typeface="Lucida Grande"/>
                <a:ea typeface="Lucida Grande"/>
                <a:cs typeface="Lucida Grande"/>
                <a:sym typeface="Lucida Grande"/>
              </a:defRPr>
            </a:pPr>
            <a:r>
              <a:t>Accelerated Learning... artfully handicap yourself</a:t>
            </a:r>
          </a:p>
          <a:p>
            <a:pPr>
              <a:defRPr sz="2200">
                <a:latin typeface="Lucida Grande"/>
                <a:ea typeface="Lucida Grande"/>
                <a:cs typeface="Lucida Grande"/>
                <a:sym typeface="Lucida Grande"/>
              </a:defRPr>
            </a:pPr>
            <a:r>
              <a:t>non-dominant hand</a:t>
            </a:r>
          </a:p>
          <a:p>
            <a:pPr>
              <a:defRPr sz="2200">
                <a:latin typeface="Lucida Grande"/>
                <a:ea typeface="Lucida Grande"/>
                <a:cs typeface="Lucida Grande"/>
                <a:sym typeface="Lucida Grande"/>
              </a:defRPr>
            </a:pPr>
            <a:r>
              <a:t>eyes closed</a:t>
            </a:r>
          </a:p>
          <a:p>
            <a:pPr>
              <a:defRPr sz="2200">
                <a:latin typeface="Lucida Grande"/>
                <a:ea typeface="Lucida Grande"/>
                <a:cs typeface="Lucida Grande"/>
                <a:sym typeface="Lucida Grande"/>
              </a:defRPr>
            </a:pPr>
            <a:r>
              <a:t>Draw the exact same scene for 30 days</a:t>
            </a:r>
          </a:p>
          <a:p>
            <a:pPr>
              <a:defRPr sz="2200">
                <a:latin typeface="Lucida Grande"/>
                <a:ea typeface="Lucida Grande"/>
                <a:cs typeface="Lucida Grande"/>
                <a:sym typeface="Lucida Grande"/>
              </a:defRPr>
            </a:pPr>
            <a:r>
              <a:t>Playfully grief and harass your own artistic sensibility</a:t>
            </a:r>
          </a:p>
          <a:p>
            <a:pPr>
              <a:defRPr sz="2200">
                <a:latin typeface="Lucida Grande"/>
                <a:ea typeface="Lucida Grande"/>
                <a:cs typeface="Lucida Grande"/>
                <a:sym typeface="Lucida Grande"/>
              </a:defRPr>
            </a:pPr>
            <a:r>
              <a:t>“We all have 10,000 bad drawings in us. The sooner we get them out the better.” ― Walt Stanchfield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2" name="Shape 1262"/>
          <p:cNvSpPr/>
          <p:nvPr>
            <p:ph type="sldImg"/>
          </p:nvPr>
        </p:nvSpPr>
        <p:spPr>
          <a:prstGeom prst="rect">
            <a:avLst/>
          </a:prstGeom>
        </p:spPr>
        <p:txBody>
          <a:bodyPr/>
          <a:lstStyle/>
          <a:p>
            <a:pPr/>
          </a:p>
        </p:txBody>
      </p:sp>
      <p:sp>
        <p:nvSpPr>
          <p:cNvPr id="1263" name="Shape 1263"/>
          <p:cNvSpPr/>
          <p:nvPr>
            <p:ph type="body" sz="quarter" idx="1"/>
          </p:nvPr>
        </p:nvSpPr>
        <p:spPr>
          <a:prstGeom prst="rect">
            <a:avLst/>
          </a:prstGeom>
        </p:spPr>
        <p:txBody>
          <a:bodyPr/>
          <a:lstStyle/>
          <a:p>
            <a:pPr>
              <a:defRPr sz="2200">
                <a:latin typeface="Lucida Grande"/>
                <a:ea typeface="Lucida Grande"/>
                <a:cs typeface="Lucida Grande"/>
                <a:sym typeface="Lucida Grande"/>
              </a:defRPr>
            </a:pPr>
            <a:r>
              <a:t>starving artist cliche</a:t>
            </a:r>
          </a:p>
          <a:p>
            <a:pPr>
              <a:defRPr sz="2200">
                <a:latin typeface="Lucida Grande"/>
                <a:ea typeface="Lucida Grande"/>
                <a:cs typeface="Lucida Grande"/>
                <a:sym typeface="Lucida Grande"/>
              </a:defRPr>
            </a:pPr>
            <a:r>
              <a:t>Many artists court failure, or better put, are unafraid of failure</a:t>
            </a:r>
          </a:p>
          <a:p>
            <a:pPr>
              <a:defRPr sz="2200">
                <a:latin typeface="Lucida Grande"/>
                <a:ea typeface="Lucida Grande"/>
                <a:cs typeface="Lucida Grande"/>
                <a:sym typeface="Lucida Grande"/>
              </a:defRPr>
            </a:pPr>
          </a:p>
          <a:p>
            <a:pPr>
              <a:defRPr sz="2200">
                <a:latin typeface="Lucida Grande"/>
                <a:ea typeface="Lucida Grande"/>
                <a:cs typeface="Lucida Grande"/>
                <a:sym typeface="Lucida Grande"/>
              </a:defRPr>
            </a:pPr>
            <a:r>
              <a:t>*Difference between art and design*</a:t>
            </a:r>
          </a:p>
          <a:p>
            <a:pPr>
              <a:defRPr sz="2200">
                <a:latin typeface="Lucida Grande"/>
                <a:ea typeface="Lucida Grande"/>
                <a:cs typeface="Lucida Grande"/>
                <a:sym typeface="Lucida Grande"/>
              </a:defRPr>
            </a:pPr>
            <a:r>
              <a:t>Artists may give themselves very long leashes in their work</a:t>
            </a:r>
          </a:p>
          <a:p>
            <a:pPr>
              <a:defRPr sz="2200">
                <a:latin typeface="Lucida Grande"/>
                <a:ea typeface="Lucida Grande"/>
                <a:cs typeface="Lucida Grande"/>
                <a:sym typeface="Lucida Grande"/>
              </a:defRPr>
            </a:pPr>
            <a:r>
              <a:t>varies from insipid and indulgent to daring and genius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74725" y="3030538"/>
            <a:ext cx="11055350" cy="2090737"/>
          </a:xfrm>
          <a:prstGeom prst="rect">
            <a:avLst/>
          </a:prstGeom>
        </p:spPr>
        <p:txBody>
          <a:bodyPr/>
          <a:lstStyle/>
          <a:p>
            <a:pPr/>
            <a:r>
              <a:t>Title Text</a:t>
            </a:r>
          </a:p>
        </p:txBody>
      </p:sp>
      <p:sp>
        <p:nvSpPr>
          <p:cNvPr id="12" name="Body Level One…"/>
          <p:cNvSpPr txBox="1"/>
          <p:nvPr>
            <p:ph type="body" sz="quarter" idx="1"/>
          </p:nvPr>
        </p:nvSpPr>
        <p:spPr>
          <a:xfrm>
            <a:off x="1951038" y="5527675"/>
            <a:ext cx="9102726" cy="2492375"/>
          </a:xfrm>
          <a:prstGeom prst="rect">
            <a:avLst/>
          </a:prstGeom>
        </p:spPr>
        <p:txBody>
          <a:bodyPr>
            <a:normAutofit fontScale="100000" lnSpcReduction="0"/>
          </a:bodyPr>
          <a:lstStyle>
            <a:lvl1pPr marL="0" indent="0" algn="ctr"/>
            <a:lvl2pPr marL="0" indent="457200" algn="ctr"/>
            <a:lvl3pPr marL="0" indent="914400" algn="ctr"/>
            <a:lvl4pPr marL="0" indent="1371600" algn="ctr"/>
            <a:lvl5pPr marL="0" indent="1828800" algn="ct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92" name="Title Text"/>
          <p:cNvSpPr txBox="1"/>
          <p:nvPr>
            <p:ph type="title"/>
          </p:nvPr>
        </p:nvSpPr>
        <p:spPr>
          <a:xfrm>
            <a:off x="974725" y="3030538"/>
            <a:ext cx="11055350" cy="2090737"/>
          </a:xfrm>
          <a:prstGeom prst="rect">
            <a:avLst/>
          </a:prstGeom>
        </p:spPr>
        <p:txBody>
          <a:bodyPr anchor="ctr"/>
          <a:lstStyle/>
          <a:p>
            <a:pPr/>
            <a:r>
              <a:t>Title Text</a:t>
            </a:r>
          </a:p>
        </p:txBody>
      </p:sp>
      <p:sp>
        <p:nvSpPr>
          <p:cNvPr id="93" name="Body Level One…"/>
          <p:cNvSpPr txBox="1"/>
          <p:nvPr>
            <p:ph type="body" sz="quarter" idx="1"/>
          </p:nvPr>
        </p:nvSpPr>
        <p:spPr>
          <a:xfrm>
            <a:off x="1951038" y="5527675"/>
            <a:ext cx="9102726" cy="2492375"/>
          </a:xfrm>
          <a:prstGeom prst="rect">
            <a:avLst/>
          </a:prstGeom>
        </p:spPr>
        <p:txBody>
          <a:bodyPr anchor="ctr">
            <a:normAutofit fontScale="100000" lnSpcReduction="0"/>
          </a:bodyPr>
          <a:lstStyle>
            <a:lvl1pPr marL="0" indent="0" algn="ctr">
              <a:spcBef>
                <a:spcPts val="2400"/>
              </a:spcBef>
              <a:defRPr sz="3600">
                <a:solidFill>
                  <a:srgbClr val="FFFFFF"/>
                </a:solidFill>
                <a:effectLst>
                  <a:outerShdw sx="100000" sy="100000" kx="0" ky="0" algn="b" rotWithShape="0" blurRad="38100" dist="38100" dir="2700000">
                    <a:srgbClr val="000000"/>
                  </a:outerShdw>
                </a:effectLst>
              </a:defRPr>
            </a:lvl1pPr>
            <a:lvl2pPr marL="0" indent="457200" algn="ctr">
              <a:spcBef>
                <a:spcPts val="2400"/>
              </a:spcBef>
              <a:defRPr sz="3600">
                <a:solidFill>
                  <a:srgbClr val="FFFFFF"/>
                </a:solidFill>
                <a:effectLst>
                  <a:outerShdw sx="100000" sy="100000" kx="0" ky="0" algn="b" rotWithShape="0" blurRad="38100" dist="38100" dir="2700000">
                    <a:srgbClr val="000000"/>
                  </a:outerShdw>
                </a:effectLst>
              </a:defRPr>
            </a:lvl2pPr>
            <a:lvl3pPr marL="0" indent="914400" algn="ctr">
              <a:spcBef>
                <a:spcPts val="2400"/>
              </a:spcBef>
              <a:defRPr sz="3600">
                <a:solidFill>
                  <a:srgbClr val="FFFFFF"/>
                </a:solidFill>
                <a:effectLst>
                  <a:outerShdw sx="100000" sy="100000" kx="0" ky="0" algn="b" rotWithShape="0" blurRad="38100" dist="38100" dir="2700000">
                    <a:srgbClr val="000000"/>
                  </a:outerShdw>
                </a:effectLst>
              </a:defRPr>
            </a:lvl3pPr>
            <a:lvl4pPr marL="0" indent="1371600" algn="ctr">
              <a:spcBef>
                <a:spcPts val="2400"/>
              </a:spcBef>
              <a:defRPr sz="3600">
                <a:solidFill>
                  <a:srgbClr val="FFFFFF"/>
                </a:solidFill>
                <a:effectLst>
                  <a:outerShdw sx="100000" sy="100000" kx="0" ky="0" algn="b" rotWithShape="0" blurRad="38100" dist="38100" dir="2700000">
                    <a:srgbClr val="000000"/>
                  </a:outerShdw>
                </a:effectLst>
              </a:defRPr>
            </a:lvl4pPr>
            <a:lvl5pPr marL="0" indent="1828800" algn="ctr">
              <a:spcBef>
                <a:spcPts val="2400"/>
              </a:spcBef>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902" name="Title Text"/>
          <p:cNvSpPr txBox="1"/>
          <p:nvPr>
            <p:ph type="title"/>
          </p:nvPr>
        </p:nvSpPr>
        <p:spPr>
          <a:xfrm>
            <a:off x="974725" y="3030538"/>
            <a:ext cx="11055350" cy="2090737"/>
          </a:xfrm>
          <a:prstGeom prst="rect">
            <a:avLst/>
          </a:prstGeom>
        </p:spPr>
        <p:txBody>
          <a:bodyPr lIns="45719" tIns="45719" rIns="45719" bIns="45719" anchor="t"/>
          <a:lstStyle/>
          <a:p>
            <a:pPr/>
            <a:r>
              <a:t>Title Text</a:t>
            </a:r>
          </a:p>
        </p:txBody>
      </p:sp>
      <p:sp>
        <p:nvSpPr>
          <p:cNvPr id="903" name="Body Level One…"/>
          <p:cNvSpPr txBox="1"/>
          <p:nvPr>
            <p:ph type="body" sz="quarter" idx="1"/>
          </p:nvPr>
        </p:nvSpPr>
        <p:spPr>
          <a:xfrm>
            <a:off x="1951038" y="5527675"/>
            <a:ext cx="9102726" cy="2492375"/>
          </a:xfrm>
          <a:prstGeom prst="rect">
            <a:avLst/>
          </a:prstGeom>
        </p:spPr>
        <p:txBody>
          <a:bodyPr lIns="45719" tIns="45719" rIns="45719" bIns="45719">
            <a:normAutofit fontScale="100000" lnSpcReduction="0"/>
          </a:bodyPr>
          <a:lstStyle>
            <a:lvl1pPr marL="0" indent="0" algn="ctr">
              <a:spcBef>
                <a:spcPts val="2400"/>
              </a:spcBef>
              <a:defRPr sz="3600">
                <a:solidFill>
                  <a:srgbClr val="FFFFFF"/>
                </a:solidFill>
                <a:effectLst>
                  <a:outerShdw sx="100000" sy="100000" kx="0" ky="0" algn="b" rotWithShape="0" blurRad="38100" dist="38100" dir="2700000">
                    <a:srgbClr val="000000"/>
                  </a:outerShdw>
                </a:effectLst>
              </a:defRPr>
            </a:lvl1pPr>
            <a:lvl2pPr marL="0" indent="457200" algn="ctr">
              <a:spcBef>
                <a:spcPts val="2400"/>
              </a:spcBef>
              <a:defRPr sz="3600">
                <a:solidFill>
                  <a:srgbClr val="FFFFFF"/>
                </a:solidFill>
                <a:effectLst>
                  <a:outerShdw sx="100000" sy="100000" kx="0" ky="0" algn="b" rotWithShape="0" blurRad="38100" dist="38100" dir="2700000">
                    <a:srgbClr val="000000"/>
                  </a:outerShdw>
                </a:effectLst>
              </a:defRPr>
            </a:lvl2pPr>
            <a:lvl3pPr marL="0" indent="914400" algn="ctr">
              <a:spcBef>
                <a:spcPts val="2400"/>
              </a:spcBef>
              <a:defRPr sz="3600">
                <a:solidFill>
                  <a:srgbClr val="FFFFFF"/>
                </a:solidFill>
                <a:effectLst>
                  <a:outerShdw sx="100000" sy="100000" kx="0" ky="0" algn="b" rotWithShape="0" blurRad="38100" dist="38100" dir="2700000">
                    <a:srgbClr val="000000"/>
                  </a:outerShdw>
                </a:effectLst>
              </a:defRPr>
            </a:lvl3pPr>
            <a:lvl4pPr marL="0" indent="1371600" algn="ctr">
              <a:spcBef>
                <a:spcPts val="2400"/>
              </a:spcBef>
              <a:defRPr sz="3600">
                <a:solidFill>
                  <a:srgbClr val="FFFFFF"/>
                </a:solidFill>
                <a:effectLst>
                  <a:outerShdw sx="100000" sy="100000" kx="0" ky="0" algn="b" rotWithShape="0" blurRad="38100" dist="38100" dir="2700000">
                    <a:srgbClr val="000000"/>
                  </a:outerShdw>
                </a:effectLst>
              </a:defRPr>
            </a:lvl4pPr>
            <a:lvl5pPr marL="0" indent="1828800" algn="ctr">
              <a:spcBef>
                <a:spcPts val="2400"/>
              </a:spcBef>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11" name="Title Text"/>
          <p:cNvSpPr txBox="1"/>
          <p:nvPr>
            <p:ph type="title"/>
          </p:nvPr>
        </p:nvSpPr>
        <p:spPr>
          <a:xfrm>
            <a:off x="650875" y="390525"/>
            <a:ext cx="11703050" cy="1625600"/>
          </a:xfrm>
          <a:prstGeom prst="rect">
            <a:avLst/>
          </a:prstGeom>
        </p:spPr>
        <p:txBody>
          <a:bodyPr lIns="45719" tIns="45719" rIns="45719" bIns="45719" anchor="t"/>
          <a:lstStyle/>
          <a:p>
            <a:pPr/>
            <a:r>
              <a:t>Title Text</a:t>
            </a:r>
          </a:p>
        </p:txBody>
      </p:sp>
      <p:sp>
        <p:nvSpPr>
          <p:cNvPr id="912" name="Body Level One…"/>
          <p:cNvSpPr txBox="1"/>
          <p:nvPr>
            <p:ph type="body" idx="1"/>
          </p:nvPr>
        </p:nvSpPr>
        <p:spPr>
          <a:xfrm>
            <a:off x="650875" y="2276475"/>
            <a:ext cx="11703050" cy="6435725"/>
          </a:xfrm>
          <a:prstGeom prst="rect">
            <a:avLst/>
          </a:prstGeom>
        </p:spPr>
        <p:txBody>
          <a:bodyPr lIns="45719" tIns="45719" rIns="45719" bIns="45719">
            <a:normAutofit fontScale="100000" lnSpcReduction="0"/>
          </a:bodyPr>
          <a:lstStyle>
            <a:lvl1pPr marL="406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1pPr>
            <a:lvl2pPr marL="8509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2pPr>
            <a:lvl3pPr marL="1295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3pPr>
            <a:lvl4pPr marL="17399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4pPr>
            <a:lvl5pPr marL="2184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920" name="Title Text"/>
          <p:cNvSpPr txBox="1"/>
          <p:nvPr>
            <p:ph type="title"/>
          </p:nvPr>
        </p:nvSpPr>
        <p:spPr>
          <a:xfrm>
            <a:off x="1027112" y="6267450"/>
            <a:ext cx="11053763" cy="1936750"/>
          </a:xfrm>
          <a:prstGeom prst="rect">
            <a:avLst/>
          </a:prstGeom>
        </p:spPr>
        <p:txBody>
          <a:bodyPr lIns="45719" tIns="45719" rIns="45719" bIns="45719" anchor="t"/>
          <a:lstStyle>
            <a:lvl1pPr>
              <a:defRPr cap="all" sz="4000"/>
            </a:lvl1pPr>
          </a:lstStyle>
          <a:p>
            <a:pPr/>
            <a:r>
              <a:t>Title Text</a:t>
            </a:r>
          </a:p>
        </p:txBody>
      </p:sp>
      <p:sp>
        <p:nvSpPr>
          <p:cNvPr id="921" name="Body Level One…"/>
          <p:cNvSpPr txBox="1"/>
          <p:nvPr>
            <p:ph type="body" sz="quarter" idx="1"/>
          </p:nvPr>
        </p:nvSpPr>
        <p:spPr>
          <a:xfrm>
            <a:off x="1027112" y="4133850"/>
            <a:ext cx="11053763" cy="2133600"/>
          </a:xfrm>
          <a:prstGeom prst="rect">
            <a:avLst/>
          </a:prstGeom>
        </p:spPr>
        <p:txBody>
          <a:bodyPr lIns="45719" tIns="45719" rIns="45719" bIns="45719" anchor="b">
            <a:normAutofit fontScale="100000" lnSpcReduction="0"/>
          </a:bodyPr>
          <a:lstStyle>
            <a:lvl1pPr marL="0" indent="0">
              <a:spcBef>
                <a:spcPts val="2400"/>
              </a:spcBef>
              <a:defRPr sz="2000">
                <a:solidFill>
                  <a:srgbClr val="FFFFFF"/>
                </a:solidFill>
                <a:effectLst>
                  <a:outerShdw sx="100000" sy="100000" kx="0" ky="0" algn="b" rotWithShape="0" blurRad="38100" dist="38100" dir="2700000">
                    <a:srgbClr val="000000"/>
                  </a:outerShdw>
                </a:effectLst>
              </a:defRPr>
            </a:lvl1pPr>
            <a:lvl2pPr marL="0" indent="457200">
              <a:spcBef>
                <a:spcPts val="2400"/>
              </a:spcBef>
              <a:defRPr sz="2000">
                <a:solidFill>
                  <a:srgbClr val="FFFFFF"/>
                </a:solidFill>
                <a:effectLst>
                  <a:outerShdw sx="100000" sy="100000" kx="0" ky="0" algn="b" rotWithShape="0" blurRad="38100" dist="38100" dir="2700000">
                    <a:srgbClr val="000000"/>
                  </a:outerShdw>
                </a:effectLst>
              </a:defRPr>
            </a:lvl2pPr>
            <a:lvl3pPr marL="0" indent="914400">
              <a:spcBef>
                <a:spcPts val="2400"/>
              </a:spcBef>
              <a:defRPr sz="2000">
                <a:solidFill>
                  <a:srgbClr val="FFFFFF"/>
                </a:solidFill>
                <a:effectLst>
                  <a:outerShdw sx="100000" sy="100000" kx="0" ky="0" algn="b" rotWithShape="0" blurRad="38100" dist="38100" dir="2700000">
                    <a:srgbClr val="000000"/>
                  </a:outerShdw>
                </a:effectLst>
              </a:defRPr>
            </a:lvl3pPr>
            <a:lvl4pPr marL="0" indent="1371600">
              <a:spcBef>
                <a:spcPts val="2400"/>
              </a:spcBef>
              <a:defRPr sz="2000">
                <a:solidFill>
                  <a:srgbClr val="FFFFFF"/>
                </a:solidFill>
                <a:effectLst>
                  <a:outerShdw sx="100000" sy="100000" kx="0" ky="0" algn="b" rotWithShape="0" blurRad="38100" dist="38100" dir="2700000">
                    <a:srgbClr val="000000"/>
                  </a:outerShdw>
                </a:effectLst>
              </a:defRPr>
            </a:lvl4pPr>
            <a:lvl5pPr marL="0" indent="1828800">
              <a:spcBef>
                <a:spcPts val="2400"/>
              </a:spcBef>
              <a:defRPr sz="20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929" name="Title Text"/>
          <p:cNvSpPr txBox="1"/>
          <p:nvPr>
            <p:ph type="title"/>
          </p:nvPr>
        </p:nvSpPr>
        <p:spPr>
          <a:xfrm>
            <a:off x="650875" y="390525"/>
            <a:ext cx="11703050" cy="1625600"/>
          </a:xfrm>
          <a:prstGeom prst="rect">
            <a:avLst/>
          </a:prstGeom>
        </p:spPr>
        <p:txBody>
          <a:bodyPr lIns="45719" tIns="45719" rIns="45719" bIns="45719" anchor="t"/>
          <a:lstStyle/>
          <a:p>
            <a:pPr/>
            <a:r>
              <a:t>Title Text</a:t>
            </a:r>
          </a:p>
        </p:txBody>
      </p:sp>
      <p:sp>
        <p:nvSpPr>
          <p:cNvPr id="930" name="Body Level One…"/>
          <p:cNvSpPr txBox="1"/>
          <p:nvPr>
            <p:ph type="body" sz="half" idx="1"/>
          </p:nvPr>
        </p:nvSpPr>
        <p:spPr>
          <a:xfrm>
            <a:off x="650875" y="2276475"/>
            <a:ext cx="5775325" cy="6435725"/>
          </a:xfrm>
          <a:prstGeom prst="rect">
            <a:avLst/>
          </a:prstGeom>
        </p:spPr>
        <p:txBody>
          <a:bodyPr lIns="45719" tIns="45719" rIns="45719" bIns="45719">
            <a:normAutofit fontScale="100000" lnSpcReduction="0"/>
          </a:bodyPr>
          <a:lstStyle>
            <a:lvl1pPr marL="406400" indent="-406400">
              <a:spcBef>
                <a:spcPts val="2400"/>
              </a:spcBef>
              <a:buSzPct val="46000"/>
              <a:buChar char="•"/>
              <a:defRPr sz="2800">
                <a:solidFill>
                  <a:srgbClr val="FFFFFF"/>
                </a:solidFill>
                <a:effectLst>
                  <a:outerShdw sx="100000" sy="100000" kx="0" ky="0" algn="b" rotWithShape="0" blurRad="38100" dist="38100" dir="2700000">
                    <a:srgbClr val="000000"/>
                  </a:outerShdw>
                </a:effectLst>
              </a:defRPr>
            </a:lvl1pPr>
            <a:lvl2pPr marL="918633" indent="-474133">
              <a:spcBef>
                <a:spcPts val="2400"/>
              </a:spcBef>
              <a:buSzPct val="46000"/>
              <a:buChar char="•"/>
              <a:defRPr sz="2800">
                <a:solidFill>
                  <a:srgbClr val="FFFFFF"/>
                </a:solidFill>
                <a:effectLst>
                  <a:outerShdw sx="100000" sy="100000" kx="0" ky="0" algn="b" rotWithShape="0" blurRad="38100" dist="38100" dir="2700000">
                    <a:srgbClr val="000000"/>
                  </a:outerShdw>
                </a:effectLst>
              </a:defRPr>
            </a:lvl2pPr>
            <a:lvl3pPr marL="1457960" indent="-568960">
              <a:spcBef>
                <a:spcPts val="2400"/>
              </a:spcBef>
              <a:buSzPct val="46000"/>
              <a:buChar char="•"/>
              <a:defRPr sz="2800">
                <a:solidFill>
                  <a:srgbClr val="FFFFFF"/>
                </a:solidFill>
                <a:effectLst>
                  <a:outerShdw sx="100000" sy="100000" kx="0" ky="0" algn="b" rotWithShape="0" blurRad="38100" dist="38100" dir="2700000">
                    <a:srgbClr val="000000"/>
                  </a:outerShdw>
                </a:effectLst>
              </a:defRPr>
            </a:lvl3pPr>
            <a:lvl4pPr marL="19656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4pPr>
            <a:lvl5pPr marL="24101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938" name="Title Text"/>
          <p:cNvSpPr txBox="1"/>
          <p:nvPr>
            <p:ph type="title"/>
          </p:nvPr>
        </p:nvSpPr>
        <p:spPr>
          <a:xfrm>
            <a:off x="650875" y="390525"/>
            <a:ext cx="11703050" cy="1625600"/>
          </a:xfrm>
          <a:prstGeom prst="rect">
            <a:avLst/>
          </a:prstGeom>
        </p:spPr>
        <p:txBody>
          <a:bodyPr lIns="45719" tIns="45719" rIns="45719" bIns="45719" anchor="t"/>
          <a:lstStyle/>
          <a:p>
            <a:pPr/>
            <a:r>
              <a:t>Title Text</a:t>
            </a:r>
          </a:p>
        </p:txBody>
      </p:sp>
      <p:sp>
        <p:nvSpPr>
          <p:cNvPr id="939" name="Body Level One…"/>
          <p:cNvSpPr txBox="1"/>
          <p:nvPr>
            <p:ph type="body" sz="quarter" idx="1"/>
          </p:nvPr>
        </p:nvSpPr>
        <p:spPr>
          <a:xfrm>
            <a:off x="650875" y="2182813"/>
            <a:ext cx="5745163" cy="909638"/>
          </a:xfrm>
          <a:prstGeom prst="rect">
            <a:avLst/>
          </a:prstGeom>
        </p:spPr>
        <p:txBody>
          <a:bodyPr lIns="45719" tIns="45719" rIns="45719" bIns="45719" anchor="b">
            <a:normAutofit fontScale="100000" lnSpcReduction="0"/>
          </a:bodyPr>
          <a:lstStyle>
            <a:lvl1pPr marL="0" indent="0">
              <a:spcBef>
                <a:spcPts val="2400"/>
              </a:spcBef>
              <a:defRPr sz="2400">
                <a:solidFill>
                  <a:srgbClr val="FFFFFF"/>
                </a:solidFill>
                <a:effectLst>
                  <a:outerShdw sx="100000" sy="100000" kx="0" ky="0" algn="b" rotWithShape="0" blurRad="38100" dist="38100" dir="2700000">
                    <a:srgbClr val="000000"/>
                  </a:outerShdw>
                </a:effectLst>
              </a:defRPr>
            </a:lvl1pPr>
            <a:lvl2pPr marL="0" indent="457200">
              <a:spcBef>
                <a:spcPts val="2400"/>
              </a:spcBef>
              <a:defRPr sz="2400">
                <a:solidFill>
                  <a:srgbClr val="FFFFFF"/>
                </a:solidFill>
                <a:effectLst>
                  <a:outerShdw sx="100000" sy="100000" kx="0" ky="0" algn="b" rotWithShape="0" blurRad="38100" dist="38100" dir="2700000">
                    <a:srgbClr val="000000"/>
                  </a:outerShdw>
                </a:effectLst>
              </a:defRPr>
            </a:lvl2pPr>
            <a:lvl3pPr marL="0" indent="914400">
              <a:spcBef>
                <a:spcPts val="2400"/>
              </a:spcBef>
              <a:defRPr sz="2400">
                <a:solidFill>
                  <a:srgbClr val="FFFFFF"/>
                </a:solidFill>
                <a:effectLst>
                  <a:outerShdw sx="100000" sy="100000" kx="0" ky="0" algn="b" rotWithShape="0" blurRad="38100" dist="38100" dir="2700000">
                    <a:srgbClr val="000000"/>
                  </a:outerShdw>
                </a:effectLst>
              </a:defRPr>
            </a:lvl3pPr>
            <a:lvl4pPr marL="0" indent="1371600">
              <a:spcBef>
                <a:spcPts val="2400"/>
              </a:spcBef>
              <a:defRPr sz="2400">
                <a:solidFill>
                  <a:srgbClr val="FFFFFF"/>
                </a:solidFill>
                <a:effectLst>
                  <a:outerShdw sx="100000" sy="100000" kx="0" ky="0" algn="b" rotWithShape="0" blurRad="38100" dist="38100" dir="2700000">
                    <a:srgbClr val="000000"/>
                  </a:outerShdw>
                </a:effectLst>
              </a:defRPr>
            </a:lvl4pPr>
            <a:lvl5pPr marL="0" indent="1828800">
              <a:spcBef>
                <a:spcPts val="2400"/>
              </a:spcBef>
              <a:defRPr sz="2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40" name="Text Placeholder 4"/>
          <p:cNvSpPr/>
          <p:nvPr>
            <p:ph type="body" sz="quarter" idx="21"/>
          </p:nvPr>
        </p:nvSpPr>
        <p:spPr>
          <a:xfrm>
            <a:off x="6605588" y="2182813"/>
            <a:ext cx="5748338" cy="909638"/>
          </a:xfrm>
          <a:prstGeom prst="rect">
            <a:avLst/>
          </a:prstGeom>
        </p:spPr>
        <p:txBody>
          <a:bodyPr lIns="45719" tIns="45719" rIns="45719" bIns="45719" anchor="b">
            <a:normAutofit fontScale="100000" lnSpcReduction="0"/>
          </a:bodyPr>
          <a:lstStyle/>
          <a:p>
            <a:pPr marL="0" indent="0">
              <a:spcBef>
                <a:spcPts val="2400"/>
              </a:spcBef>
              <a:defRPr sz="2400">
                <a:solidFill>
                  <a:srgbClr val="FFFFFF"/>
                </a:solidFill>
                <a:effectLst>
                  <a:outerShdw sx="100000" sy="100000" kx="0" ky="0" algn="b" rotWithShape="0" blurRad="38100" dist="38100" dir="2700000">
                    <a:srgbClr val="000000"/>
                  </a:outerShdw>
                </a:effectLst>
              </a:defRPr>
            </a:pPr>
          </a:p>
        </p:txBody>
      </p:sp>
      <p:sp>
        <p:nvSpPr>
          <p:cNvPr id="9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948" name="Title Text"/>
          <p:cNvSpPr txBox="1"/>
          <p:nvPr>
            <p:ph type="title"/>
          </p:nvPr>
        </p:nvSpPr>
        <p:spPr>
          <a:xfrm>
            <a:off x="650875" y="390525"/>
            <a:ext cx="11703050" cy="1625600"/>
          </a:xfrm>
          <a:prstGeom prst="rect">
            <a:avLst/>
          </a:prstGeom>
        </p:spPr>
        <p:txBody>
          <a:bodyPr lIns="45719" tIns="45719" rIns="45719" bIns="45719" anchor="t"/>
          <a:lstStyle/>
          <a:p>
            <a:pPr/>
            <a:r>
              <a:t>Title Text</a:t>
            </a:r>
          </a:p>
        </p:txBody>
      </p:sp>
      <p:sp>
        <p:nvSpPr>
          <p:cNvPr id="9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9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963" name="Title Text"/>
          <p:cNvSpPr txBox="1"/>
          <p:nvPr>
            <p:ph type="title"/>
          </p:nvPr>
        </p:nvSpPr>
        <p:spPr>
          <a:xfrm>
            <a:off x="650875" y="388938"/>
            <a:ext cx="4278313" cy="1652587"/>
          </a:xfrm>
          <a:prstGeom prst="rect">
            <a:avLst/>
          </a:prstGeom>
        </p:spPr>
        <p:txBody>
          <a:bodyPr lIns="45719" tIns="45719" rIns="45719" bIns="45719"/>
          <a:lstStyle>
            <a:lvl1pPr>
              <a:defRPr sz="2000"/>
            </a:lvl1pPr>
          </a:lstStyle>
          <a:p>
            <a:pPr/>
            <a:r>
              <a:t>Title Text</a:t>
            </a:r>
          </a:p>
        </p:txBody>
      </p:sp>
      <p:sp>
        <p:nvSpPr>
          <p:cNvPr id="964" name="Body Level One…"/>
          <p:cNvSpPr txBox="1"/>
          <p:nvPr>
            <p:ph type="body" idx="1"/>
          </p:nvPr>
        </p:nvSpPr>
        <p:spPr>
          <a:xfrm>
            <a:off x="5084762" y="388938"/>
            <a:ext cx="7269163" cy="8323262"/>
          </a:xfrm>
          <a:prstGeom prst="rect">
            <a:avLst/>
          </a:prstGeom>
        </p:spPr>
        <p:txBody>
          <a:bodyPr lIns="45719" tIns="45719" rIns="45719" bIns="45719">
            <a:normAutofit fontScale="100000" lnSpcReduction="0"/>
          </a:bodyPr>
          <a:lstStyle>
            <a:lvl1pPr marL="406400" indent="-406400">
              <a:spcBef>
                <a:spcPts val="2400"/>
              </a:spcBef>
              <a:buSzPct val="46000"/>
              <a:buChar char="•"/>
              <a:defRPr sz="3200">
                <a:solidFill>
                  <a:srgbClr val="FFFFFF"/>
                </a:solidFill>
                <a:effectLst>
                  <a:outerShdw sx="100000" sy="100000" kx="0" ky="0" algn="b" rotWithShape="0" blurRad="38100" dist="38100" dir="2700000">
                    <a:srgbClr val="000000"/>
                  </a:outerShdw>
                </a:effectLst>
              </a:defRPr>
            </a:lvl1pPr>
            <a:lvl2pPr marL="908957" indent="-464457">
              <a:spcBef>
                <a:spcPts val="2400"/>
              </a:spcBef>
              <a:buSzPct val="46000"/>
              <a:buChar char="•"/>
              <a:defRPr sz="3200">
                <a:solidFill>
                  <a:srgbClr val="FFFFFF"/>
                </a:solidFill>
                <a:effectLst>
                  <a:outerShdw sx="100000" sy="100000" kx="0" ky="0" algn="b" rotWithShape="0" blurRad="38100" dist="38100" dir="2700000">
                    <a:srgbClr val="000000"/>
                  </a:outerShdw>
                </a:effectLst>
              </a:defRPr>
            </a:lvl2pPr>
            <a:lvl3pPr marL="1430866" indent="-541866">
              <a:spcBef>
                <a:spcPts val="2400"/>
              </a:spcBef>
              <a:buSzPct val="46000"/>
              <a:buChar char="•"/>
              <a:defRPr sz="3200">
                <a:solidFill>
                  <a:srgbClr val="FFFFFF"/>
                </a:solidFill>
                <a:effectLst>
                  <a:outerShdw sx="100000" sy="100000" kx="0" ky="0" algn="b" rotWithShape="0" blurRad="38100" dist="38100" dir="2700000">
                    <a:srgbClr val="000000"/>
                  </a:outerShdw>
                </a:effectLst>
              </a:defRPr>
            </a:lvl3pPr>
            <a:lvl4pPr marL="19837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4pPr>
            <a:lvl5pPr marL="24282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65" name="Text Placeholder 3"/>
          <p:cNvSpPr/>
          <p:nvPr>
            <p:ph type="body" sz="half" idx="21"/>
          </p:nvPr>
        </p:nvSpPr>
        <p:spPr>
          <a:xfrm>
            <a:off x="650875" y="2041525"/>
            <a:ext cx="4278313" cy="6670675"/>
          </a:xfrm>
          <a:prstGeom prst="rect">
            <a:avLst/>
          </a:prstGeom>
        </p:spPr>
        <p:txBody>
          <a:bodyPr lIns="45719" tIns="45719" rIns="45719" bIns="45719">
            <a:normAutofit fontScale="100000" lnSpcReduction="0"/>
          </a:bodyPr>
          <a:lstStyle/>
          <a:p>
            <a:pPr marL="0" indent="0">
              <a:spcBef>
                <a:spcPts val="2400"/>
              </a:spcBef>
              <a:defRPr sz="1400">
                <a:solidFill>
                  <a:srgbClr val="FFFFFF"/>
                </a:solidFill>
                <a:effectLst>
                  <a:outerShdw sx="100000" sy="100000" kx="0" ky="0" algn="b" rotWithShape="0" blurRad="38100" dist="38100" dir="2700000">
                    <a:srgbClr val="000000"/>
                  </a:outerShdw>
                </a:effectLst>
              </a:defRPr>
            </a:pPr>
          </a:p>
        </p:txBody>
      </p:sp>
      <p:sp>
        <p:nvSpPr>
          <p:cNvPr id="9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973" name="Title Text"/>
          <p:cNvSpPr txBox="1"/>
          <p:nvPr>
            <p:ph type="title"/>
          </p:nvPr>
        </p:nvSpPr>
        <p:spPr>
          <a:xfrm>
            <a:off x="2549525" y="6827838"/>
            <a:ext cx="7802564" cy="806451"/>
          </a:xfrm>
          <a:prstGeom prst="rect">
            <a:avLst/>
          </a:prstGeom>
        </p:spPr>
        <p:txBody>
          <a:bodyPr lIns="45719" tIns="45719" rIns="45719" bIns="45719"/>
          <a:lstStyle>
            <a:lvl1pPr>
              <a:defRPr sz="2000"/>
            </a:lvl1pPr>
          </a:lstStyle>
          <a:p>
            <a:pPr/>
            <a:r>
              <a:t>Title Text</a:t>
            </a:r>
          </a:p>
        </p:txBody>
      </p:sp>
      <p:sp>
        <p:nvSpPr>
          <p:cNvPr id="974"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975" name="Body Level One…"/>
          <p:cNvSpPr txBox="1"/>
          <p:nvPr>
            <p:ph type="body" sz="quarter" idx="1"/>
          </p:nvPr>
        </p:nvSpPr>
        <p:spPr>
          <a:xfrm>
            <a:off x="2549525" y="7634288"/>
            <a:ext cx="7802564" cy="1144588"/>
          </a:xfrm>
          <a:prstGeom prst="rect">
            <a:avLst/>
          </a:prstGeom>
        </p:spPr>
        <p:txBody>
          <a:bodyPr lIns="45719" tIns="45719" rIns="45719" bIns="45719">
            <a:normAutofit fontScale="100000" lnSpcReduction="0"/>
          </a:bodyPr>
          <a:lstStyle>
            <a:lvl1pPr marL="0" indent="0">
              <a:spcBef>
                <a:spcPts val="2400"/>
              </a:spcBef>
              <a:defRPr sz="1400">
                <a:solidFill>
                  <a:srgbClr val="FFFFFF"/>
                </a:solidFill>
                <a:effectLst>
                  <a:outerShdw sx="100000" sy="100000" kx="0" ky="0" algn="b" rotWithShape="0" blurRad="38100" dist="38100" dir="2700000">
                    <a:srgbClr val="000000"/>
                  </a:outerShdw>
                </a:effectLst>
              </a:defRPr>
            </a:lvl1pPr>
            <a:lvl2pPr marL="0" indent="457200">
              <a:spcBef>
                <a:spcPts val="2400"/>
              </a:spcBef>
              <a:defRPr sz="1400">
                <a:solidFill>
                  <a:srgbClr val="FFFFFF"/>
                </a:solidFill>
                <a:effectLst>
                  <a:outerShdw sx="100000" sy="100000" kx="0" ky="0" algn="b" rotWithShape="0" blurRad="38100" dist="38100" dir="2700000">
                    <a:srgbClr val="000000"/>
                  </a:outerShdw>
                </a:effectLst>
              </a:defRPr>
            </a:lvl2pPr>
            <a:lvl3pPr marL="0" indent="914400">
              <a:spcBef>
                <a:spcPts val="2400"/>
              </a:spcBef>
              <a:defRPr sz="1400">
                <a:solidFill>
                  <a:srgbClr val="FFFFFF"/>
                </a:solidFill>
                <a:effectLst>
                  <a:outerShdw sx="100000" sy="100000" kx="0" ky="0" algn="b" rotWithShape="0" blurRad="38100" dist="38100" dir="2700000">
                    <a:srgbClr val="000000"/>
                  </a:outerShdw>
                </a:effectLst>
              </a:defRPr>
            </a:lvl3pPr>
            <a:lvl4pPr marL="0" indent="1371600">
              <a:spcBef>
                <a:spcPts val="2400"/>
              </a:spcBef>
              <a:defRPr sz="1400">
                <a:solidFill>
                  <a:srgbClr val="FFFFFF"/>
                </a:solidFill>
                <a:effectLst>
                  <a:outerShdw sx="100000" sy="100000" kx="0" ky="0" algn="b" rotWithShape="0" blurRad="38100" dist="38100" dir="2700000">
                    <a:srgbClr val="000000"/>
                  </a:outerShdw>
                </a:effectLst>
              </a:defRPr>
            </a:lvl4pPr>
            <a:lvl5pPr marL="0" indent="1828800">
              <a:spcBef>
                <a:spcPts val="2400"/>
              </a:spcBef>
              <a:defRPr sz="1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9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983" name="Title Text"/>
          <p:cNvSpPr txBox="1"/>
          <p:nvPr>
            <p:ph type="title"/>
          </p:nvPr>
        </p:nvSpPr>
        <p:spPr>
          <a:xfrm>
            <a:off x="974725" y="3030538"/>
            <a:ext cx="11055350" cy="2090737"/>
          </a:xfrm>
          <a:prstGeom prst="rect">
            <a:avLst/>
          </a:prstGeom>
        </p:spPr>
        <p:txBody>
          <a:bodyPr/>
          <a:lstStyle/>
          <a:p>
            <a:pPr/>
            <a:r>
              <a:t>Title Text</a:t>
            </a:r>
          </a:p>
        </p:txBody>
      </p:sp>
      <p:sp>
        <p:nvSpPr>
          <p:cNvPr id="984" name="Body Level One…"/>
          <p:cNvSpPr txBox="1"/>
          <p:nvPr>
            <p:ph type="body" sz="quarter" idx="1"/>
          </p:nvPr>
        </p:nvSpPr>
        <p:spPr>
          <a:xfrm>
            <a:off x="1951038" y="5527675"/>
            <a:ext cx="9102726" cy="2492375"/>
          </a:xfrm>
          <a:prstGeom prst="rect">
            <a:avLst/>
          </a:prstGeom>
        </p:spPr>
        <p:txBody>
          <a:bodyPr>
            <a:normAutofit fontScale="100000" lnSpcReduction="0"/>
          </a:bodyPr>
          <a:lstStyle>
            <a:lvl1pPr marL="0" indent="0" algn="ctr"/>
            <a:lvl2pPr marL="0" indent="457200" algn="ctr"/>
            <a:lvl3pPr marL="0" indent="914400" algn="ctr"/>
            <a:lvl4pPr marL="0" indent="1371600" algn="ctr"/>
            <a:lvl5pPr marL="0" indent="1828800" algn="ctr"/>
          </a:lstStyle>
          <a:p>
            <a:pPr/>
            <a:r>
              <a:t>Body Level One</a:t>
            </a:r>
          </a:p>
          <a:p>
            <a:pPr lvl="1"/>
            <a:r>
              <a:t>Body Level Two</a:t>
            </a:r>
          </a:p>
          <a:p>
            <a:pPr lvl="2"/>
            <a:r>
              <a:t>Body Level Three</a:t>
            </a:r>
          </a:p>
          <a:p>
            <a:pPr lvl="3"/>
            <a:r>
              <a:t>Body Level Four</a:t>
            </a:r>
          </a:p>
          <a:p>
            <a:pPr lvl="4"/>
            <a:r>
              <a:t>Body Level Five</a:t>
            </a:r>
          </a:p>
        </p:txBody>
      </p:sp>
      <p:sp>
        <p:nvSpPr>
          <p:cNvPr id="9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01" name="Title Text"/>
          <p:cNvSpPr txBox="1"/>
          <p:nvPr>
            <p:ph type="title"/>
          </p:nvPr>
        </p:nvSpPr>
        <p:spPr>
          <a:xfrm>
            <a:off x="787400" y="254000"/>
            <a:ext cx="11430000" cy="2438400"/>
          </a:xfrm>
          <a:prstGeom prst="rect">
            <a:avLst/>
          </a:prstGeom>
        </p:spPr>
        <p:txBody>
          <a:bodyPr anchor="ctr"/>
          <a:lstStyle/>
          <a:p>
            <a:pPr/>
            <a:r>
              <a:t>Title Text</a:t>
            </a:r>
          </a:p>
        </p:txBody>
      </p:sp>
      <p:sp>
        <p:nvSpPr>
          <p:cNvPr id="102" name="Body Level One…"/>
          <p:cNvSpPr txBox="1"/>
          <p:nvPr>
            <p:ph type="body" idx="1"/>
          </p:nvPr>
        </p:nvSpPr>
        <p:spPr>
          <a:xfrm>
            <a:off x="787400" y="2768600"/>
            <a:ext cx="11430000" cy="5715000"/>
          </a:xfrm>
          <a:prstGeom prst="rect">
            <a:avLst/>
          </a:prstGeom>
        </p:spPr>
        <p:txBody>
          <a:bodyPr anchor="ctr">
            <a:normAutofit fontScale="100000" lnSpcReduction="0"/>
          </a:bodyPr>
          <a:lstStyle>
            <a:lvl1pPr marL="406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1pPr>
            <a:lvl2pPr marL="800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2pPr>
            <a:lvl3pPr marL="1244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3pPr>
            <a:lvl4pPr marL="1689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4pPr>
            <a:lvl5pPr marL="2133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92" name="Title Text"/>
          <p:cNvSpPr txBox="1"/>
          <p:nvPr>
            <p:ph type="title"/>
          </p:nvPr>
        </p:nvSpPr>
        <p:spPr>
          <a:xfrm>
            <a:off x="787400" y="1384300"/>
            <a:ext cx="5143500" cy="3505200"/>
          </a:xfrm>
          <a:prstGeom prst="rect">
            <a:avLst/>
          </a:prstGeom>
        </p:spPr>
        <p:txBody>
          <a:bodyPr/>
          <a:lstStyle/>
          <a:p>
            <a:pPr/>
            <a:r>
              <a:t>Title Text</a:t>
            </a:r>
          </a:p>
        </p:txBody>
      </p:sp>
      <p:sp>
        <p:nvSpPr>
          <p:cNvPr id="993" name="Body Level One…"/>
          <p:cNvSpPr txBox="1"/>
          <p:nvPr>
            <p:ph type="body" sz="quarter" idx="1"/>
          </p:nvPr>
        </p:nvSpPr>
        <p:spPr>
          <a:xfrm>
            <a:off x="787400" y="4876800"/>
            <a:ext cx="5143500" cy="3009900"/>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9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001"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1002"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defRPr sz="2000"/>
            </a:lvl1pPr>
            <a:lvl2pPr marL="0" indent="457200">
              <a:defRPr sz="2000"/>
            </a:lvl2pPr>
            <a:lvl3pPr marL="0" indent="914400">
              <a:defRPr sz="2000"/>
            </a:lvl3pPr>
            <a:lvl4pPr marL="0" indent="1371600">
              <a:defRPr sz="2000"/>
            </a:lvl4pPr>
            <a:lvl5pPr marL="0" indent="1828800">
              <a:defRPr sz="2000"/>
            </a:lvl5pPr>
          </a:lstStyle>
          <a:p>
            <a:pPr/>
            <a:r>
              <a:t>Body Level One</a:t>
            </a:r>
          </a:p>
          <a:p>
            <a:pPr lvl="1"/>
            <a:r>
              <a:t>Body Level Two</a:t>
            </a:r>
          </a:p>
          <a:p>
            <a:pPr lvl="2"/>
            <a:r>
              <a:t>Body Level Three</a:t>
            </a:r>
          </a:p>
          <a:p>
            <a:pPr lvl="3"/>
            <a:r>
              <a:t>Body Level Four</a:t>
            </a:r>
          </a:p>
          <a:p>
            <a:pPr lvl="4"/>
            <a:r>
              <a:t>Body Level Five</a:t>
            </a:r>
          </a:p>
        </p:txBody>
      </p:sp>
      <p:sp>
        <p:nvSpPr>
          <p:cNvPr id="10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010" name="Title Text"/>
          <p:cNvSpPr txBox="1"/>
          <p:nvPr>
            <p:ph type="title"/>
          </p:nvPr>
        </p:nvSpPr>
        <p:spPr>
          <a:xfrm>
            <a:off x="787400" y="1384300"/>
            <a:ext cx="5143500" cy="3505200"/>
          </a:xfrm>
          <a:prstGeom prst="rect">
            <a:avLst/>
          </a:prstGeom>
        </p:spPr>
        <p:txBody>
          <a:bodyPr/>
          <a:lstStyle/>
          <a:p>
            <a:pPr/>
            <a:r>
              <a:t>Title Text</a:t>
            </a:r>
          </a:p>
        </p:txBody>
      </p:sp>
      <p:sp>
        <p:nvSpPr>
          <p:cNvPr id="1011" name="Body Level One…"/>
          <p:cNvSpPr txBox="1"/>
          <p:nvPr>
            <p:ph type="body" sz="quarter" idx="1"/>
          </p:nvPr>
        </p:nvSpPr>
        <p:spPr>
          <a:xfrm>
            <a:off x="787400" y="4876800"/>
            <a:ext cx="2495550" cy="3009900"/>
          </a:xfrm>
          <a:prstGeom prst="rect">
            <a:avLst/>
          </a:prstGeom>
        </p:spPr>
        <p:txBody>
          <a:bodyPr>
            <a:normAutofit fontScale="100000" lnSpcReduction="0"/>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10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019" name="Title Text"/>
          <p:cNvSpPr txBox="1"/>
          <p:nvPr>
            <p:ph type="title"/>
          </p:nvPr>
        </p:nvSpPr>
        <p:spPr>
          <a:xfrm>
            <a:off x="650875" y="390525"/>
            <a:ext cx="11703050" cy="1625600"/>
          </a:xfrm>
          <a:prstGeom prst="rect">
            <a:avLst/>
          </a:prstGeom>
        </p:spPr>
        <p:txBody>
          <a:bodyPr/>
          <a:lstStyle/>
          <a:p>
            <a:pPr/>
            <a:r>
              <a:t>Title Text</a:t>
            </a:r>
          </a:p>
        </p:txBody>
      </p:sp>
      <p:sp>
        <p:nvSpPr>
          <p:cNvPr id="1020"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defRPr sz="2400"/>
            </a:lvl1pPr>
            <a:lvl2pPr marL="0" indent="457200">
              <a:defRPr sz="2400"/>
            </a:lvl2pPr>
            <a:lvl3pPr marL="0" indent="914400">
              <a:defRPr sz="2400"/>
            </a:lvl3pPr>
            <a:lvl4pPr marL="0" indent="1371600">
              <a:defRPr sz="2400"/>
            </a:lvl4pPr>
            <a:lvl5pPr marL="0" indent="1828800">
              <a:defRPr sz="2400"/>
            </a:lvl5pPr>
          </a:lstStyle>
          <a:p>
            <a:pPr/>
            <a:r>
              <a:t>Body Level One</a:t>
            </a:r>
          </a:p>
          <a:p>
            <a:pPr lvl="1"/>
            <a:r>
              <a:t>Body Level Two</a:t>
            </a:r>
          </a:p>
          <a:p>
            <a:pPr lvl="2"/>
            <a:r>
              <a:t>Body Level Three</a:t>
            </a:r>
          </a:p>
          <a:p>
            <a:pPr lvl="3"/>
            <a:r>
              <a:t>Body Level Four</a:t>
            </a:r>
          </a:p>
          <a:p>
            <a:pPr lvl="4"/>
            <a:r>
              <a:t>Body Level Five</a:t>
            </a:r>
          </a:p>
        </p:txBody>
      </p:sp>
      <p:sp>
        <p:nvSpPr>
          <p:cNvPr id="1021"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defRPr sz="2400"/>
            </a:pPr>
          </a:p>
        </p:txBody>
      </p:sp>
      <p:sp>
        <p:nvSpPr>
          <p:cNvPr id="10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029" name="Title Text"/>
          <p:cNvSpPr txBox="1"/>
          <p:nvPr>
            <p:ph type="title"/>
          </p:nvPr>
        </p:nvSpPr>
        <p:spPr>
          <a:xfrm>
            <a:off x="787400" y="1384300"/>
            <a:ext cx="5143500" cy="3505200"/>
          </a:xfrm>
          <a:prstGeom prst="rect">
            <a:avLst/>
          </a:prstGeom>
        </p:spPr>
        <p:txBody>
          <a:bodyPr/>
          <a:lstStyle/>
          <a:p>
            <a:pPr/>
            <a:r>
              <a:t>Title Text</a:t>
            </a:r>
          </a:p>
        </p:txBody>
      </p:sp>
      <p:sp>
        <p:nvSpPr>
          <p:cNvPr id="10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1044"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1045" name="Body Level One…"/>
          <p:cNvSpPr txBox="1"/>
          <p:nvPr>
            <p:ph type="body" idx="1"/>
          </p:nvPr>
        </p:nvSpPr>
        <p:spPr>
          <a:xfrm>
            <a:off x="5084762" y="388938"/>
            <a:ext cx="7269163" cy="8323262"/>
          </a:xfrm>
          <a:prstGeom prst="rect">
            <a:avLst/>
          </a:prstGeom>
        </p:spPr>
        <p:txBody>
          <a:bodyPr>
            <a:normAutofit fontScale="100000" lnSpcReduction="0"/>
          </a:bodyPr>
          <a:lstStyle>
            <a:lvl1pPr>
              <a:defRPr sz="3200"/>
            </a:lvl1pPr>
            <a:lvl2pPr>
              <a:defRPr sz="3200"/>
            </a:lvl2pPr>
            <a:lvl3pPr>
              <a:defRPr sz="3200"/>
            </a:lvl3pPr>
            <a:lvl4pPr>
              <a:defRPr sz="3200"/>
            </a:lvl4pPr>
            <a:lvl5pPr>
              <a:defRPr sz="3200"/>
            </a:lvl5pPr>
          </a:lstStyle>
          <a:p>
            <a:pPr/>
            <a:r>
              <a:t>Body Level One</a:t>
            </a:r>
          </a:p>
          <a:p>
            <a:pPr lvl="1"/>
            <a:r>
              <a:t>Body Level Two</a:t>
            </a:r>
          </a:p>
          <a:p>
            <a:pPr lvl="2"/>
            <a:r>
              <a:t>Body Level Three</a:t>
            </a:r>
          </a:p>
          <a:p>
            <a:pPr lvl="3"/>
            <a:r>
              <a:t>Body Level Four</a:t>
            </a:r>
          </a:p>
          <a:p>
            <a:pPr lvl="4"/>
            <a:r>
              <a:t>Body Level Five</a:t>
            </a:r>
          </a:p>
        </p:txBody>
      </p:sp>
      <p:sp>
        <p:nvSpPr>
          <p:cNvPr id="1046" name="Text Placeholder 3"/>
          <p:cNvSpPr/>
          <p:nvPr>
            <p:ph type="body" sz="half" idx="21"/>
          </p:nvPr>
        </p:nvSpPr>
        <p:spPr>
          <a:xfrm>
            <a:off x="650875" y="2041525"/>
            <a:ext cx="4278313" cy="6670675"/>
          </a:xfrm>
          <a:prstGeom prst="rect">
            <a:avLst/>
          </a:prstGeom>
        </p:spPr>
        <p:txBody>
          <a:bodyPr>
            <a:normAutofit fontScale="100000" lnSpcReduction="0"/>
          </a:bodyPr>
          <a:lstStyle/>
          <a:p>
            <a:pPr marL="0" indent="0">
              <a:defRPr sz="1400"/>
            </a:pPr>
          </a:p>
        </p:txBody>
      </p:sp>
      <p:sp>
        <p:nvSpPr>
          <p:cNvPr id="104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054"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1055"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1056" name="Body Level One…"/>
          <p:cNvSpPr txBox="1"/>
          <p:nvPr>
            <p:ph type="body" sz="quarter" idx="1"/>
          </p:nvPr>
        </p:nvSpPr>
        <p:spPr>
          <a:xfrm>
            <a:off x="2549525" y="7634288"/>
            <a:ext cx="7802564" cy="1144588"/>
          </a:xfrm>
          <a:prstGeom prst="rect">
            <a:avLst/>
          </a:prstGeom>
        </p:spPr>
        <p:txBody>
          <a:bodyPr>
            <a:normAutofit fontScale="100000" lnSpcReduction="0"/>
          </a:bodyPr>
          <a:lstStyle>
            <a:lvl1pPr marL="0" indent="0">
              <a:defRPr sz="1400"/>
            </a:lvl1pPr>
            <a:lvl2pPr marL="0" indent="457200">
              <a:defRPr sz="1400"/>
            </a:lvl2pPr>
            <a:lvl3pPr marL="0" indent="914400">
              <a:defRPr sz="1400"/>
            </a:lvl3pPr>
            <a:lvl4pPr marL="0" indent="1371600">
              <a:defRPr sz="1400"/>
            </a:lvl4pPr>
            <a:lvl5pPr marL="0" indent="1828800">
              <a:defRPr sz="1400"/>
            </a:lvl5pPr>
          </a:lstStyle>
          <a:p>
            <a:pPr/>
            <a:r>
              <a:t>Body Level One</a:t>
            </a:r>
          </a:p>
          <a:p>
            <a:pPr lvl="1"/>
            <a:r>
              <a:t>Body Level Two</a:t>
            </a:r>
          </a:p>
          <a:p>
            <a:pPr lvl="2"/>
            <a:r>
              <a:t>Body Level Three</a:t>
            </a:r>
          </a:p>
          <a:p>
            <a:pPr lvl="3"/>
            <a:r>
              <a:t>Body Level Four</a:t>
            </a:r>
          </a:p>
          <a:p>
            <a:pPr lvl="4"/>
            <a:r>
              <a:t>Body Level Five</a:t>
            </a:r>
          </a:p>
        </p:txBody>
      </p:sp>
      <p:sp>
        <p:nvSpPr>
          <p:cNvPr id="10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064" name="Title Text"/>
          <p:cNvSpPr txBox="1"/>
          <p:nvPr>
            <p:ph type="title"/>
          </p:nvPr>
        </p:nvSpPr>
        <p:spPr>
          <a:xfrm>
            <a:off x="974725" y="3030538"/>
            <a:ext cx="11055350" cy="2090737"/>
          </a:xfrm>
          <a:prstGeom prst="rect">
            <a:avLst/>
          </a:prstGeom>
        </p:spPr>
        <p:txBody>
          <a:bodyPr anchor="ctr"/>
          <a:lstStyle/>
          <a:p>
            <a:pPr/>
            <a:r>
              <a:t>Title Text</a:t>
            </a:r>
          </a:p>
        </p:txBody>
      </p:sp>
      <p:sp>
        <p:nvSpPr>
          <p:cNvPr id="1065" name="Body Level One…"/>
          <p:cNvSpPr txBox="1"/>
          <p:nvPr>
            <p:ph type="body" sz="quarter" idx="1"/>
          </p:nvPr>
        </p:nvSpPr>
        <p:spPr>
          <a:xfrm>
            <a:off x="1951038" y="5527675"/>
            <a:ext cx="9102726" cy="2492375"/>
          </a:xfrm>
          <a:prstGeom prst="rect">
            <a:avLst/>
          </a:prstGeom>
        </p:spPr>
        <p:txBody>
          <a:bodyPr anchor="ctr">
            <a:normAutofit fontScale="100000" lnSpcReduction="0"/>
          </a:bodyPr>
          <a:lstStyle>
            <a:lvl1pPr marL="0" indent="0" algn="ctr">
              <a:spcBef>
                <a:spcPts val="2400"/>
              </a:spcBef>
              <a:defRPr sz="3600">
                <a:solidFill>
                  <a:srgbClr val="FFFFFF"/>
                </a:solidFill>
                <a:effectLst>
                  <a:outerShdw sx="100000" sy="100000" kx="0" ky="0" algn="b" rotWithShape="0" blurRad="38100" dist="38100" dir="2700000">
                    <a:srgbClr val="000000"/>
                  </a:outerShdw>
                </a:effectLst>
              </a:defRPr>
            </a:lvl1pPr>
            <a:lvl2pPr marL="0" indent="457200" algn="ctr">
              <a:spcBef>
                <a:spcPts val="2400"/>
              </a:spcBef>
              <a:defRPr sz="3600">
                <a:solidFill>
                  <a:srgbClr val="FFFFFF"/>
                </a:solidFill>
                <a:effectLst>
                  <a:outerShdw sx="100000" sy="100000" kx="0" ky="0" algn="b" rotWithShape="0" blurRad="38100" dist="38100" dir="2700000">
                    <a:srgbClr val="000000"/>
                  </a:outerShdw>
                </a:effectLst>
              </a:defRPr>
            </a:lvl2pPr>
            <a:lvl3pPr marL="0" indent="914400" algn="ctr">
              <a:spcBef>
                <a:spcPts val="2400"/>
              </a:spcBef>
              <a:defRPr sz="3600">
                <a:solidFill>
                  <a:srgbClr val="FFFFFF"/>
                </a:solidFill>
                <a:effectLst>
                  <a:outerShdw sx="100000" sy="100000" kx="0" ky="0" algn="b" rotWithShape="0" blurRad="38100" dist="38100" dir="2700000">
                    <a:srgbClr val="000000"/>
                  </a:outerShdw>
                </a:effectLst>
              </a:defRPr>
            </a:lvl3pPr>
            <a:lvl4pPr marL="0" indent="1371600" algn="ctr">
              <a:spcBef>
                <a:spcPts val="2400"/>
              </a:spcBef>
              <a:defRPr sz="3600">
                <a:solidFill>
                  <a:srgbClr val="FFFFFF"/>
                </a:solidFill>
                <a:effectLst>
                  <a:outerShdw sx="100000" sy="100000" kx="0" ky="0" algn="b" rotWithShape="0" blurRad="38100" dist="38100" dir="2700000">
                    <a:srgbClr val="000000"/>
                  </a:outerShdw>
                </a:effectLst>
              </a:defRPr>
            </a:lvl4pPr>
            <a:lvl5pPr marL="0" indent="1828800" algn="ctr">
              <a:spcBef>
                <a:spcPts val="2400"/>
              </a:spcBef>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0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073" name="Title Text"/>
          <p:cNvSpPr txBox="1"/>
          <p:nvPr>
            <p:ph type="title"/>
          </p:nvPr>
        </p:nvSpPr>
        <p:spPr>
          <a:xfrm>
            <a:off x="787400" y="254000"/>
            <a:ext cx="11430000" cy="2438400"/>
          </a:xfrm>
          <a:prstGeom prst="rect">
            <a:avLst/>
          </a:prstGeom>
        </p:spPr>
        <p:txBody>
          <a:bodyPr anchor="ctr"/>
          <a:lstStyle/>
          <a:p>
            <a:pPr/>
            <a:r>
              <a:t>Title Text</a:t>
            </a:r>
          </a:p>
        </p:txBody>
      </p:sp>
      <p:sp>
        <p:nvSpPr>
          <p:cNvPr id="1074" name="Body Level One…"/>
          <p:cNvSpPr txBox="1"/>
          <p:nvPr>
            <p:ph type="body" sz="half" idx="1"/>
          </p:nvPr>
        </p:nvSpPr>
        <p:spPr>
          <a:xfrm>
            <a:off x="787400" y="2768600"/>
            <a:ext cx="5143500" cy="5715000"/>
          </a:xfrm>
          <a:prstGeom prst="rect">
            <a:avLst/>
          </a:prstGeom>
        </p:spPr>
        <p:txBody>
          <a:bodyPr anchor="ctr">
            <a:normAutofit fontScale="100000" lnSpcReduction="0"/>
          </a:bodyPr>
          <a:lstStyle>
            <a:lvl1pPr marL="406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1pPr>
            <a:lvl2pPr marL="800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2pPr>
            <a:lvl3pPr marL="1244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3pPr>
            <a:lvl4pPr marL="1689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4pPr>
            <a:lvl5pPr marL="2133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0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10"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111"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spcBef>
                <a:spcPts val="2400"/>
              </a:spcBef>
              <a:defRPr sz="2000">
                <a:solidFill>
                  <a:srgbClr val="FFFFFF"/>
                </a:solidFill>
                <a:effectLst>
                  <a:outerShdw sx="100000" sy="100000" kx="0" ky="0" algn="b" rotWithShape="0" blurRad="38100" dist="38100" dir="2700000">
                    <a:srgbClr val="000000"/>
                  </a:outerShdw>
                </a:effectLst>
              </a:defRPr>
            </a:lvl1pPr>
            <a:lvl2pPr marL="0" indent="457200">
              <a:spcBef>
                <a:spcPts val="2400"/>
              </a:spcBef>
              <a:defRPr sz="2000">
                <a:solidFill>
                  <a:srgbClr val="FFFFFF"/>
                </a:solidFill>
                <a:effectLst>
                  <a:outerShdw sx="100000" sy="100000" kx="0" ky="0" algn="b" rotWithShape="0" blurRad="38100" dist="38100" dir="2700000">
                    <a:srgbClr val="000000"/>
                  </a:outerShdw>
                </a:effectLst>
              </a:defRPr>
            </a:lvl2pPr>
            <a:lvl3pPr marL="0" indent="914400">
              <a:spcBef>
                <a:spcPts val="2400"/>
              </a:spcBef>
              <a:defRPr sz="2000">
                <a:solidFill>
                  <a:srgbClr val="FFFFFF"/>
                </a:solidFill>
                <a:effectLst>
                  <a:outerShdw sx="100000" sy="100000" kx="0" ky="0" algn="b" rotWithShape="0" blurRad="38100" dist="38100" dir="2700000">
                    <a:srgbClr val="000000"/>
                  </a:outerShdw>
                </a:effectLst>
              </a:defRPr>
            </a:lvl3pPr>
            <a:lvl4pPr marL="0" indent="1371600">
              <a:spcBef>
                <a:spcPts val="2400"/>
              </a:spcBef>
              <a:defRPr sz="2000">
                <a:solidFill>
                  <a:srgbClr val="FFFFFF"/>
                </a:solidFill>
                <a:effectLst>
                  <a:outerShdw sx="100000" sy="100000" kx="0" ky="0" algn="b" rotWithShape="0" blurRad="38100" dist="38100" dir="2700000">
                    <a:srgbClr val="000000"/>
                  </a:outerShdw>
                </a:effectLst>
              </a:defRPr>
            </a:lvl4pPr>
            <a:lvl5pPr marL="0" indent="1828800">
              <a:spcBef>
                <a:spcPts val="2400"/>
              </a:spcBef>
              <a:defRPr sz="20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1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082"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1083"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spcBef>
                <a:spcPts val="2400"/>
              </a:spcBef>
              <a:defRPr sz="2000">
                <a:solidFill>
                  <a:srgbClr val="FFFFFF"/>
                </a:solidFill>
                <a:effectLst>
                  <a:outerShdw sx="100000" sy="100000" kx="0" ky="0" algn="b" rotWithShape="0" blurRad="38100" dist="38100" dir="2700000">
                    <a:srgbClr val="000000"/>
                  </a:outerShdw>
                </a:effectLst>
              </a:defRPr>
            </a:lvl1pPr>
            <a:lvl2pPr marL="0" indent="457200">
              <a:spcBef>
                <a:spcPts val="2400"/>
              </a:spcBef>
              <a:defRPr sz="2000">
                <a:solidFill>
                  <a:srgbClr val="FFFFFF"/>
                </a:solidFill>
                <a:effectLst>
                  <a:outerShdw sx="100000" sy="100000" kx="0" ky="0" algn="b" rotWithShape="0" blurRad="38100" dist="38100" dir="2700000">
                    <a:srgbClr val="000000"/>
                  </a:outerShdw>
                </a:effectLst>
              </a:defRPr>
            </a:lvl2pPr>
            <a:lvl3pPr marL="0" indent="914400">
              <a:spcBef>
                <a:spcPts val="2400"/>
              </a:spcBef>
              <a:defRPr sz="2000">
                <a:solidFill>
                  <a:srgbClr val="FFFFFF"/>
                </a:solidFill>
                <a:effectLst>
                  <a:outerShdw sx="100000" sy="100000" kx="0" ky="0" algn="b" rotWithShape="0" blurRad="38100" dist="38100" dir="2700000">
                    <a:srgbClr val="000000"/>
                  </a:outerShdw>
                </a:effectLst>
              </a:defRPr>
            </a:lvl3pPr>
            <a:lvl4pPr marL="0" indent="1371600">
              <a:spcBef>
                <a:spcPts val="2400"/>
              </a:spcBef>
              <a:defRPr sz="2000">
                <a:solidFill>
                  <a:srgbClr val="FFFFFF"/>
                </a:solidFill>
                <a:effectLst>
                  <a:outerShdw sx="100000" sy="100000" kx="0" ky="0" algn="b" rotWithShape="0" blurRad="38100" dist="38100" dir="2700000">
                    <a:srgbClr val="000000"/>
                  </a:outerShdw>
                </a:effectLst>
              </a:defRPr>
            </a:lvl4pPr>
            <a:lvl5pPr marL="0" indent="1828800">
              <a:spcBef>
                <a:spcPts val="2400"/>
              </a:spcBef>
              <a:defRPr sz="20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0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091" name="Title Text"/>
          <p:cNvSpPr txBox="1"/>
          <p:nvPr>
            <p:ph type="title"/>
          </p:nvPr>
        </p:nvSpPr>
        <p:spPr>
          <a:xfrm>
            <a:off x="787400" y="254000"/>
            <a:ext cx="11430000" cy="2438400"/>
          </a:xfrm>
          <a:prstGeom prst="rect">
            <a:avLst/>
          </a:prstGeom>
        </p:spPr>
        <p:txBody>
          <a:bodyPr anchor="ctr"/>
          <a:lstStyle/>
          <a:p>
            <a:pPr/>
            <a:r>
              <a:t>Title Text</a:t>
            </a:r>
          </a:p>
        </p:txBody>
      </p:sp>
      <p:sp>
        <p:nvSpPr>
          <p:cNvPr id="1092" name="Body Level One…"/>
          <p:cNvSpPr txBox="1"/>
          <p:nvPr>
            <p:ph type="body" sz="quarter" idx="1"/>
          </p:nvPr>
        </p:nvSpPr>
        <p:spPr>
          <a:xfrm>
            <a:off x="787400" y="2768600"/>
            <a:ext cx="2495550" cy="5715000"/>
          </a:xfrm>
          <a:prstGeom prst="rect">
            <a:avLst/>
          </a:prstGeom>
        </p:spPr>
        <p:txBody>
          <a:bodyPr anchor="ctr">
            <a:normAutofit fontScale="100000" lnSpcReduction="0"/>
          </a:bodyPr>
          <a:lstStyle>
            <a:lvl1pPr marL="406400" indent="-406400">
              <a:spcBef>
                <a:spcPts val="2400"/>
              </a:spcBef>
              <a:buSzPct val="46000"/>
              <a:buChar char="•"/>
              <a:defRPr sz="2800">
                <a:solidFill>
                  <a:srgbClr val="FFFFFF"/>
                </a:solidFill>
                <a:effectLst>
                  <a:outerShdw sx="100000" sy="100000" kx="0" ky="0" algn="b" rotWithShape="0" blurRad="38100" dist="38100" dir="2700000">
                    <a:srgbClr val="000000"/>
                  </a:outerShdw>
                </a:effectLst>
              </a:defRPr>
            </a:lvl1pPr>
            <a:lvl2pPr marL="867833" indent="-474133">
              <a:spcBef>
                <a:spcPts val="2400"/>
              </a:spcBef>
              <a:buSzPct val="46000"/>
              <a:buChar char="•"/>
              <a:defRPr sz="2800">
                <a:solidFill>
                  <a:srgbClr val="FFFFFF"/>
                </a:solidFill>
                <a:effectLst>
                  <a:outerShdw sx="100000" sy="100000" kx="0" ky="0" algn="b" rotWithShape="0" blurRad="38100" dist="38100" dir="2700000">
                    <a:srgbClr val="000000"/>
                  </a:outerShdw>
                </a:effectLst>
              </a:defRPr>
            </a:lvl2pPr>
            <a:lvl3pPr marL="1407160" indent="-568960">
              <a:spcBef>
                <a:spcPts val="2400"/>
              </a:spcBef>
              <a:buSzPct val="46000"/>
              <a:buChar char="•"/>
              <a:defRPr sz="2800">
                <a:solidFill>
                  <a:srgbClr val="FFFFFF"/>
                </a:solidFill>
                <a:effectLst>
                  <a:outerShdw sx="100000" sy="100000" kx="0" ky="0" algn="b" rotWithShape="0" blurRad="38100" dist="38100" dir="2700000">
                    <a:srgbClr val="000000"/>
                  </a:outerShdw>
                </a:effectLst>
              </a:defRPr>
            </a:lvl3pPr>
            <a:lvl4pPr marL="19148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4pPr>
            <a:lvl5pPr marL="23593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0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100" name="Title Text"/>
          <p:cNvSpPr txBox="1"/>
          <p:nvPr>
            <p:ph type="title"/>
          </p:nvPr>
        </p:nvSpPr>
        <p:spPr>
          <a:xfrm>
            <a:off x="650875" y="390525"/>
            <a:ext cx="11703050" cy="1625600"/>
          </a:xfrm>
          <a:prstGeom prst="rect">
            <a:avLst/>
          </a:prstGeom>
        </p:spPr>
        <p:txBody>
          <a:bodyPr anchor="ctr"/>
          <a:lstStyle/>
          <a:p>
            <a:pPr/>
            <a:r>
              <a:t>Title Text</a:t>
            </a:r>
          </a:p>
        </p:txBody>
      </p:sp>
      <p:sp>
        <p:nvSpPr>
          <p:cNvPr id="1101"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spcBef>
                <a:spcPts val="2400"/>
              </a:spcBef>
              <a:defRPr sz="2400">
                <a:solidFill>
                  <a:srgbClr val="FFFFFF"/>
                </a:solidFill>
                <a:effectLst>
                  <a:outerShdw sx="100000" sy="100000" kx="0" ky="0" algn="b" rotWithShape="0" blurRad="38100" dist="38100" dir="2700000">
                    <a:srgbClr val="000000"/>
                  </a:outerShdw>
                </a:effectLst>
              </a:defRPr>
            </a:lvl1pPr>
            <a:lvl2pPr marL="0" indent="457200">
              <a:spcBef>
                <a:spcPts val="2400"/>
              </a:spcBef>
              <a:defRPr sz="2400">
                <a:solidFill>
                  <a:srgbClr val="FFFFFF"/>
                </a:solidFill>
                <a:effectLst>
                  <a:outerShdw sx="100000" sy="100000" kx="0" ky="0" algn="b" rotWithShape="0" blurRad="38100" dist="38100" dir="2700000">
                    <a:srgbClr val="000000"/>
                  </a:outerShdw>
                </a:effectLst>
              </a:defRPr>
            </a:lvl2pPr>
            <a:lvl3pPr marL="0" indent="914400">
              <a:spcBef>
                <a:spcPts val="2400"/>
              </a:spcBef>
              <a:defRPr sz="2400">
                <a:solidFill>
                  <a:srgbClr val="FFFFFF"/>
                </a:solidFill>
                <a:effectLst>
                  <a:outerShdw sx="100000" sy="100000" kx="0" ky="0" algn="b" rotWithShape="0" blurRad="38100" dist="38100" dir="2700000">
                    <a:srgbClr val="000000"/>
                  </a:outerShdw>
                </a:effectLst>
              </a:defRPr>
            </a:lvl3pPr>
            <a:lvl4pPr marL="0" indent="1371600">
              <a:spcBef>
                <a:spcPts val="2400"/>
              </a:spcBef>
              <a:defRPr sz="2400">
                <a:solidFill>
                  <a:srgbClr val="FFFFFF"/>
                </a:solidFill>
                <a:effectLst>
                  <a:outerShdw sx="100000" sy="100000" kx="0" ky="0" algn="b" rotWithShape="0" blurRad="38100" dist="38100" dir="2700000">
                    <a:srgbClr val="000000"/>
                  </a:outerShdw>
                </a:effectLst>
              </a:defRPr>
            </a:lvl4pPr>
            <a:lvl5pPr marL="0" indent="1828800">
              <a:spcBef>
                <a:spcPts val="2400"/>
              </a:spcBef>
              <a:defRPr sz="2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102"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spcBef>
                <a:spcPts val="2400"/>
              </a:spcBef>
              <a:defRPr sz="2400">
                <a:solidFill>
                  <a:srgbClr val="FFFFFF"/>
                </a:solidFill>
                <a:effectLst>
                  <a:outerShdw sx="100000" sy="100000" kx="0" ky="0" algn="b" rotWithShape="0" blurRad="38100" dist="38100" dir="2700000">
                    <a:srgbClr val="000000"/>
                  </a:outerShdw>
                </a:effectLst>
              </a:defRPr>
            </a:pPr>
          </a:p>
        </p:txBody>
      </p:sp>
      <p:sp>
        <p:nvSpPr>
          <p:cNvPr id="1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110" name="Title Text"/>
          <p:cNvSpPr txBox="1"/>
          <p:nvPr>
            <p:ph type="title"/>
          </p:nvPr>
        </p:nvSpPr>
        <p:spPr>
          <a:xfrm>
            <a:off x="787400" y="254000"/>
            <a:ext cx="11430000" cy="2438400"/>
          </a:xfrm>
          <a:prstGeom prst="rect">
            <a:avLst/>
          </a:prstGeom>
        </p:spPr>
        <p:txBody>
          <a:bodyPr anchor="ctr"/>
          <a:lstStyle/>
          <a:p>
            <a:pPr/>
            <a:r>
              <a:t>Title Text</a:t>
            </a:r>
          </a:p>
        </p:txBody>
      </p:sp>
      <p:sp>
        <p:nvSpPr>
          <p:cNvPr id="111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1125"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1126" name="Body Level One…"/>
          <p:cNvSpPr txBox="1"/>
          <p:nvPr>
            <p:ph type="body" idx="1"/>
          </p:nvPr>
        </p:nvSpPr>
        <p:spPr>
          <a:xfrm>
            <a:off x="5084762" y="388938"/>
            <a:ext cx="7269163" cy="8323262"/>
          </a:xfrm>
          <a:prstGeom prst="rect">
            <a:avLst/>
          </a:prstGeom>
        </p:spPr>
        <p:txBody>
          <a:bodyPr anchor="ctr">
            <a:normAutofit fontScale="100000" lnSpcReduction="0"/>
          </a:bodyPr>
          <a:lstStyle>
            <a:lvl1pPr marL="406400" indent="-406400">
              <a:spcBef>
                <a:spcPts val="2400"/>
              </a:spcBef>
              <a:buSzPct val="46000"/>
              <a:buChar char="•"/>
              <a:defRPr sz="3200">
                <a:solidFill>
                  <a:srgbClr val="FFFFFF"/>
                </a:solidFill>
                <a:effectLst>
                  <a:outerShdw sx="100000" sy="100000" kx="0" ky="0" algn="b" rotWithShape="0" blurRad="38100" dist="38100" dir="2700000">
                    <a:srgbClr val="000000"/>
                  </a:outerShdw>
                </a:effectLst>
              </a:defRPr>
            </a:lvl1pPr>
            <a:lvl2pPr marL="858157" indent="-464457">
              <a:spcBef>
                <a:spcPts val="2400"/>
              </a:spcBef>
              <a:buSzPct val="46000"/>
              <a:buChar char="•"/>
              <a:defRPr sz="3200">
                <a:solidFill>
                  <a:srgbClr val="FFFFFF"/>
                </a:solidFill>
                <a:effectLst>
                  <a:outerShdw sx="100000" sy="100000" kx="0" ky="0" algn="b" rotWithShape="0" blurRad="38100" dist="38100" dir="2700000">
                    <a:srgbClr val="000000"/>
                  </a:outerShdw>
                </a:effectLst>
              </a:defRPr>
            </a:lvl2pPr>
            <a:lvl3pPr marL="1380066" indent="-541866">
              <a:spcBef>
                <a:spcPts val="2400"/>
              </a:spcBef>
              <a:buSzPct val="46000"/>
              <a:buChar char="•"/>
              <a:defRPr sz="3200">
                <a:solidFill>
                  <a:srgbClr val="FFFFFF"/>
                </a:solidFill>
                <a:effectLst>
                  <a:outerShdw sx="100000" sy="100000" kx="0" ky="0" algn="b" rotWithShape="0" blurRad="38100" dist="38100" dir="2700000">
                    <a:srgbClr val="000000"/>
                  </a:outerShdw>
                </a:effectLst>
              </a:defRPr>
            </a:lvl3pPr>
            <a:lvl4pPr marL="19329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4pPr>
            <a:lvl5pPr marL="23774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127" name="Text Placeholder 3"/>
          <p:cNvSpPr/>
          <p:nvPr>
            <p:ph type="body" sz="half" idx="21"/>
          </p:nvPr>
        </p:nvSpPr>
        <p:spPr>
          <a:xfrm>
            <a:off x="650875" y="2041525"/>
            <a:ext cx="4278313" cy="6670675"/>
          </a:xfrm>
          <a:prstGeom prst="rect">
            <a:avLst/>
          </a:prstGeom>
        </p:spPr>
        <p:txBody>
          <a:bodyPr anchor="ctr">
            <a:normAutofit fontScale="100000" lnSpcReduction="0"/>
          </a:bodyPr>
          <a:lstStyle/>
          <a:p>
            <a:pPr marL="0" indent="0">
              <a:spcBef>
                <a:spcPts val="2400"/>
              </a:spcBef>
              <a:defRPr sz="1400">
                <a:solidFill>
                  <a:srgbClr val="FFFFFF"/>
                </a:solidFill>
                <a:effectLst>
                  <a:outerShdw sx="100000" sy="100000" kx="0" ky="0" algn="b" rotWithShape="0" blurRad="38100" dist="38100" dir="2700000">
                    <a:srgbClr val="000000"/>
                  </a:outerShdw>
                </a:effectLst>
              </a:defRPr>
            </a:pPr>
          </a:p>
        </p:txBody>
      </p:sp>
      <p:sp>
        <p:nvSpPr>
          <p:cNvPr id="1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135"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1136"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1137" name="Body Level One…"/>
          <p:cNvSpPr txBox="1"/>
          <p:nvPr>
            <p:ph type="body" sz="quarter" idx="1"/>
          </p:nvPr>
        </p:nvSpPr>
        <p:spPr>
          <a:xfrm>
            <a:off x="2549525" y="7634288"/>
            <a:ext cx="7802564" cy="1144588"/>
          </a:xfrm>
          <a:prstGeom prst="rect">
            <a:avLst/>
          </a:prstGeom>
        </p:spPr>
        <p:txBody>
          <a:bodyPr anchor="ctr">
            <a:normAutofit fontScale="100000" lnSpcReduction="0"/>
          </a:bodyPr>
          <a:lstStyle>
            <a:lvl1pPr marL="0" indent="0">
              <a:spcBef>
                <a:spcPts val="2400"/>
              </a:spcBef>
              <a:defRPr sz="1400">
                <a:solidFill>
                  <a:srgbClr val="FFFFFF"/>
                </a:solidFill>
                <a:effectLst>
                  <a:outerShdw sx="100000" sy="100000" kx="0" ky="0" algn="b" rotWithShape="0" blurRad="38100" dist="38100" dir="2700000">
                    <a:srgbClr val="000000"/>
                  </a:outerShdw>
                </a:effectLst>
              </a:defRPr>
            </a:lvl1pPr>
            <a:lvl2pPr marL="0" indent="457200">
              <a:spcBef>
                <a:spcPts val="2400"/>
              </a:spcBef>
              <a:defRPr sz="1400">
                <a:solidFill>
                  <a:srgbClr val="FFFFFF"/>
                </a:solidFill>
                <a:effectLst>
                  <a:outerShdw sx="100000" sy="100000" kx="0" ky="0" algn="b" rotWithShape="0" blurRad="38100" dist="38100" dir="2700000">
                    <a:srgbClr val="000000"/>
                  </a:outerShdw>
                </a:effectLst>
              </a:defRPr>
            </a:lvl2pPr>
            <a:lvl3pPr marL="0" indent="914400">
              <a:spcBef>
                <a:spcPts val="2400"/>
              </a:spcBef>
              <a:defRPr sz="1400">
                <a:solidFill>
                  <a:srgbClr val="FFFFFF"/>
                </a:solidFill>
                <a:effectLst>
                  <a:outerShdw sx="100000" sy="100000" kx="0" ky="0" algn="b" rotWithShape="0" blurRad="38100" dist="38100" dir="2700000">
                    <a:srgbClr val="000000"/>
                  </a:outerShdw>
                </a:effectLst>
              </a:defRPr>
            </a:lvl3pPr>
            <a:lvl4pPr marL="0" indent="1371600">
              <a:spcBef>
                <a:spcPts val="2400"/>
              </a:spcBef>
              <a:defRPr sz="1400">
                <a:solidFill>
                  <a:srgbClr val="FFFFFF"/>
                </a:solidFill>
                <a:effectLst>
                  <a:outerShdw sx="100000" sy="100000" kx="0" ky="0" algn="b" rotWithShape="0" blurRad="38100" dist="38100" dir="2700000">
                    <a:srgbClr val="000000"/>
                  </a:outerShdw>
                </a:effectLst>
              </a:defRPr>
            </a:lvl4pPr>
            <a:lvl5pPr marL="0" indent="1828800">
              <a:spcBef>
                <a:spcPts val="2400"/>
              </a:spcBef>
              <a:defRPr sz="1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13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19" name="Title Text"/>
          <p:cNvSpPr txBox="1"/>
          <p:nvPr>
            <p:ph type="title"/>
          </p:nvPr>
        </p:nvSpPr>
        <p:spPr>
          <a:xfrm>
            <a:off x="787400" y="254000"/>
            <a:ext cx="11430000" cy="2438400"/>
          </a:xfrm>
          <a:prstGeom prst="rect">
            <a:avLst/>
          </a:prstGeom>
        </p:spPr>
        <p:txBody>
          <a:bodyPr anchor="ctr"/>
          <a:lstStyle/>
          <a:p>
            <a:pPr/>
            <a:r>
              <a:t>Title Text</a:t>
            </a:r>
          </a:p>
        </p:txBody>
      </p:sp>
      <p:sp>
        <p:nvSpPr>
          <p:cNvPr id="120" name="Body Level One…"/>
          <p:cNvSpPr txBox="1"/>
          <p:nvPr>
            <p:ph type="body" sz="half" idx="1"/>
          </p:nvPr>
        </p:nvSpPr>
        <p:spPr>
          <a:xfrm>
            <a:off x="787400" y="2768600"/>
            <a:ext cx="5638800" cy="5715000"/>
          </a:xfrm>
          <a:prstGeom prst="rect">
            <a:avLst/>
          </a:prstGeom>
        </p:spPr>
        <p:txBody>
          <a:bodyPr anchor="ctr">
            <a:normAutofit fontScale="100000" lnSpcReduction="0"/>
          </a:bodyPr>
          <a:lstStyle>
            <a:lvl1pPr marL="406400" indent="-406400">
              <a:spcBef>
                <a:spcPts val="2400"/>
              </a:spcBef>
              <a:buSzPct val="46000"/>
              <a:buChar char="•"/>
              <a:defRPr sz="2800">
                <a:solidFill>
                  <a:srgbClr val="FFFFFF"/>
                </a:solidFill>
                <a:effectLst>
                  <a:outerShdw sx="100000" sy="100000" kx="0" ky="0" algn="b" rotWithShape="0" blurRad="38100" dist="38100" dir="2700000">
                    <a:srgbClr val="000000"/>
                  </a:outerShdw>
                </a:effectLst>
              </a:defRPr>
            </a:lvl1pPr>
            <a:lvl2pPr marL="867833" indent="-474133">
              <a:spcBef>
                <a:spcPts val="2400"/>
              </a:spcBef>
              <a:buSzPct val="46000"/>
              <a:buChar char="•"/>
              <a:defRPr sz="2800">
                <a:solidFill>
                  <a:srgbClr val="FFFFFF"/>
                </a:solidFill>
                <a:effectLst>
                  <a:outerShdw sx="100000" sy="100000" kx="0" ky="0" algn="b" rotWithShape="0" blurRad="38100" dist="38100" dir="2700000">
                    <a:srgbClr val="000000"/>
                  </a:outerShdw>
                </a:effectLst>
              </a:defRPr>
            </a:lvl2pPr>
            <a:lvl3pPr marL="1407160" indent="-568960">
              <a:spcBef>
                <a:spcPts val="2400"/>
              </a:spcBef>
              <a:buSzPct val="46000"/>
              <a:buChar char="•"/>
              <a:defRPr sz="2800">
                <a:solidFill>
                  <a:srgbClr val="FFFFFF"/>
                </a:solidFill>
                <a:effectLst>
                  <a:outerShdw sx="100000" sy="100000" kx="0" ky="0" algn="b" rotWithShape="0" blurRad="38100" dist="38100" dir="2700000">
                    <a:srgbClr val="000000"/>
                  </a:outerShdw>
                </a:effectLst>
              </a:defRPr>
            </a:lvl3pPr>
            <a:lvl4pPr marL="19148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4pPr>
            <a:lvl5pPr marL="23593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28" name="Title Text"/>
          <p:cNvSpPr txBox="1"/>
          <p:nvPr>
            <p:ph type="title"/>
          </p:nvPr>
        </p:nvSpPr>
        <p:spPr>
          <a:xfrm>
            <a:off x="650875" y="390525"/>
            <a:ext cx="11703050" cy="1625600"/>
          </a:xfrm>
          <a:prstGeom prst="rect">
            <a:avLst/>
          </a:prstGeom>
        </p:spPr>
        <p:txBody>
          <a:bodyPr anchor="ctr"/>
          <a:lstStyle/>
          <a:p>
            <a:pPr/>
            <a:r>
              <a:t>Title Text</a:t>
            </a:r>
          </a:p>
        </p:txBody>
      </p:sp>
      <p:sp>
        <p:nvSpPr>
          <p:cNvPr id="129"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spcBef>
                <a:spcPts val="2400"/>
              </a:spcBef>
              <a:defRPr sz="2400">
                <a:solidFill>
                  <a:srgbClr val="FFFFFF"/>
                </a:solidFill>
                <a:effectLst>
                  <a:outerShdw sx="100000" sy="100000" kx="0" ky="0" algn="b" rotWithShape="0" blurRad="38100" dist="38100" dir="2700000">
                    <a:srgbClr val="000000"/>
                  </a:outerShdw>
                </a:effectLst>
              </a:defRPr>
            </a:lvl1pPr>
            <a:lvl2pPr marL="0" indent="457200">
              <a:spcBef>
                <a:spcPts val="2400"/>
              </a:spcBef>
              <a:defRPr sz="2400">
                <a:solidFill>
                  <a:srgbClr val="FFFFFF"/>
                </a:solidFill>
                <a:effectLst>
                  <a:outerShdw sx="100000" sy="100000" kx="0" ky="0" algn="b" rotWithShape="0" blurRad="38100" dist="38100" dir="2700000">
                    <a:srgbClr val="000000"/>
                  </a:outerShdw>
                </a:effectLst>
              </a:defRPr>
            </a:lvl2pPr>
            <a:lvl3pPr marL="0" indent="914400">
              <a:spcBef>
                <a:spcPts val="2400"/>
              </a:spcBef>
              <a:defRPr sz="2400">
                <a:solidFill>
                  <a:srgbClr val="FFFFFF"/>
                </a:solidFill>
                <a:effectLst>
                  <a:outerShdw sx="100000" sy="100000" kx="0" ky="0" algn="b" rotWithShape="0" blurRad="38100" dist="38100" dir="2700000">
                    <a:srgbClr val="000000"/>
                  </a:outerShdw>
                </a:effectLst>
              </a:defRPr>
            </a:lvl3pPr>
            <a:lvl4pPr marL="0" indent="1371600">
              <a:spcBef>
                <a:spcPts val="2400"/>
              </a:spcBef>
              <a:defRPr sz="2400">
                <a:solidFill>
                  <a:srgbClr val="FFFFFF"/>
                </a:solidFill>
                <a:effectLst>
                  <a:outerShdw sx="100000" sy="100000" kx="0" ky="0" algn="b" rotWithShape="0" blurRad="38100" dist="38100" dir="2700000">
                    <a:srgbClr val="000000"/>
                  </a:outerShdw>
                </a:effectLst>
              </a:defRPr>
            </a:lvl4pPr>
            <a:lvl5pPr marL="0" indent="1828800">
              <a:spcBef>
                <a:spcPts val="2400"/>
              </a:spcBef>
              <a:defRPr sz="2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30"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spcBef>
                <a:spcPts val="2400"/>
              </a:spcBef>
              <a:defRPr sz="2400">
                <a:solidFill>
                  <a:srgbClr val="FFFFFF"/>
                </a:solidFill>
                <a:effectLst>
                  <a:outerShdw sx="100000" sy="100000" kx="0" ky="0" algn="b" rotWithShape="0" blurRad="38100" dist="38100" dir="2700000">
                    <a:srgbClr val="000000"/>
                  </a:outerShdw>
                </a:effectLst>
              </a:defRPr>
            </a:pPr>
          </a:p>
        </p:txBody>
      </p:sp>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38" name="Title Text"/>
          <p:cNvSpPr txBox="1"/>
          <p:nvPr>
            <p:ph type="title"/>
          </p:nvPr>
        </p:nvSpPr>
        <p:spPr>
          <a:xfrm>
            <a:off x="787400" y="254000"/>
            <a:ext cx="11430000" cy="2438400"/>
          </a:xfrm>
          <a:prstGeom prst="rect">
            <a:avLst/>
          </a:prstGeom>
        </p:spPr>
        <p:txBody>
          <a:bodyPr anchor="ctr"/>
          <a:lstStyle/>
          <a:p>
            <a:pPr/>
            <a:r>
              <a:t>Title Text</a:t>
            </a:r>
          </a:p>
        </p:txBody>
      </p:sp>
      <p:sp>
        <p:nvSpPr>
          <p:cNvPr id="1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153"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154" name="Body Level One…"/>
          <p:cNvSpPr txBox="1"/>
          <p:nvPr>
            <p:ph type="body" idx="1"/>
          </p:nvPr>
        </p:nvSpPr>
        <p:spPr>
          <a:xfrm>
            <a:off x="5084762" y="388938"/>
            <a:ext cx="7269163" cy="8323262"/>
          </a:xfrm>
          <a:prstGeom prst="rect">
            <a:avLst/>
          </a:prstGeom>
        </p:spPr>
        <p:txBody>
          <a:bodyPr anchor="ctr">
            <a:normAutofit fontScale="100000" lnSpcReduction="0"/>
          </a:bodyPr>
          <a:lstStyle>
            <a:lvl1pPr marL="406400" indent="-406400">
              <a:spcBef>
                <a:spcPts val="2400"/>
              </a:spcBef>
              <a:buSzPct val="46000"/>
              <a:buChar char="•"/>
              <a:defRPr sz="3200">
                <a:solidFill>
                  <a:srgbClr val="FFFFFF"/>
                </a:solidFill>
                <a:effectLst>
                  <a:outerShdw sx="100000" sy="100000" kx="0" ky="0" algn="b" rotWithShape="0" blurRad="38100" dist="38100" dir="2700000">
                    <a:srgbClr val="000000"/>
                  </a:outerShdw>
                </a:effectLst>
              </a:defRPr>
            </a:lvl1pPr>
            <a:lvl2pPr marL="858157" indent="-464457">
              <a:spcBef>
                <a:spcPts val="2400"/>
              </a:spcBef>
              <a:buSzPct val="46000"/>
              <a:buChar char="•"/>
              <a:defRPr sz="3200">
                <a:solidFill>
                  <a:srgbClr val="FFFFFF"/>
                </a:solidFill>
                <a:effectLst>
                  <a:outerShdw sx="100000" sy="100000" kx="0" ky="0" algn="b" rotWithShape="0" blurRad="38100" dist="38100" dir="2700000">
                    <a:srgbClr val="000000"/>
                  </a:outerShdw>
                </a:effectLst>
              </a:defRPr>
            </a:lvl2pPr>
            <a:lvl3pPr marL="1380066" indent="-541866">
              <a:spcBef>
                <a:spcPts val="2400"/>
              </a:spcBef>
              <a:buSzPct val="46000"/>
              <a:buChar char="•"/>
              <a:defRPr sz="3200">
                <a:solidFill>
                  <a:srgbClr val="FFFFFF"/>
                </a:solidFill>
                <a:effectLst>
                  <a:outerShdw sx="100000" sy="100000" kx="0" ky="0" algn="b" rotWithShape="0" blurRad="38100" dist="38100" dir="2700000">
                    <a:srgbClr val="000000"/>
                  </a:outerShdw>
                </a:effectLst>
              </a:defRPr>
            </a:lvl3pPr>
            <a:lvl4pPr marL="19329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4pPr>
            <a:lvl5pPr marL="23774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55" name="Text Placeholder 3"/>
          <p:cNvSpPr/>
          <p:nvPr>
            <p:ph type="body" sz="half" idx="21"/>
          </p:nvPr>
        </p:nvSpPr>
        <p:spPr>
          <a:xfrm>
            <a:off x="650875" y="2041525"/>
            <a:ext cx="4278313" cy="6670675"/>
          </a:xfrm>
          <a:prstGeom prst="rect">
            <a:avLst/>
          </a:prstGeom>
        </p:spPr>
        <p:txBody>
          <a:bodyPr anchor="ctr">
            <a:normAutofit fontScale="100000" lnSpcReduction="0"/>
          </a:bodyPr>
          <a:lstStyle/>
          <a:p>
            <a:pPr marL="0" indent="0">
              <a:spcBef>
                <a:spcPts val="2400"/>
              </a:spcBef>
              <a:defRPr sz="1400">
                <a:solidFill>
                  <a:srgbClr val="FFFFFF"/>
                </a:solidFill>
                <a:effectLst>
                  <a:outerShdw sx="100000" sy="100000" kx="0" ky="0" algn="b" rotWithShape="0" blurRad="38100" dist="38100" dir="2700000">
                    <a:srgbClr val="000000"/>
                  </a:outerShdw>
                </a:effectLst>
              </a:defRPr>
            </a:pPr>
          </a:p>
        </p:txBody>
      </p:sp>
      <p:sp>
        <p:nvSpPr>
          <p:cNvPr id="15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63"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164"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165" name="Body Level One…"/>
          <p:cNvSpPr txBox="1"/>
          <p:nvPr>
            <p:ph type="body" sz="quarter" idx="1"/>
          </p:nvPr>
        </p:nvSpPr>
        <p:spPr>
          <a:xfrm>
            <a:off x="2549525" y="7634288"/>
            <a:ext cx="7802564" cy="1144588"/>
          </a:xfrm>
          <a:prstGeom prst="rect">
            <a:avLst/>
          </a:prstGeom>
        </p:spPr>
        <p:txBody>
          <a:bodyPr anchor="ctr">
            <a:normAutofit fontScale="100000" lnSpcReduction="0"/>
          </a:bodyPr>
          <a:lstStyle>
            <a:lvl1pPr marL="0" indent="0">
              <a:spcBef>
                <a:spcPts val="2400"/>
              </a:spcBef>
              <a:defRPr sz="1400">
                <a:solidFill>
                  <a:srgbClr val="FFFFFF"/>
                </a:solidFill>
                <a:effectLst>
                  <a:outerShdw sx="100000" sy="100000" kx="0" ky="0" algn="b" rotWithShape="0" blurRad="38100" dist="38100" dir="2700000">
                    <a:srgbClr val="000000"/>
                  </a:outerShdw>
                </a:effectLst>
              </a:defRPr>
            </a:lvl1pPr>
            <a:lvl2pPr marL="0" indent="457200">
              <a:spcBef>
                <a:spcPts val="2400"/>
              </a:spcBef>
              <a:defRPr sz="1400">
                <a:solidFill>
                  <a:srgbClr val="FFFFFF"/>
                </a:solidFill>
                <a:effectLst>
                  <a:outerShdw sx="100000" sy="100000" kx="0" ky="0" algn="b" rotWithShape="0" blurRad="38100" dist="38100" dir="2700000">
                    <a:srgbClr val="000000"/>
                  </a:outerShdw>
                </a:effectLst>
              </a:defRPr>
            </a:lvl2pPr>
            <a:lvl3pPr marL="0" indent="914400">
              <a:spcBef>
                <a:spcPts val="2400"/>
              </a:spcBef>
              <a:defRPr sz="1400">
                <a:solidFill>
                  <a:srgbClr val="FFFFFF"/>
                </a:solidFill>
                <a:effectLst>
                  <a:outerShdw sx="100000" sy="100000" kx="0" ky="0" algn="b" rotWithShape="0" blurRad="38100" dist="38100" dir="2700000">
                    <a:srgbClr val="000000"/>
                  </a:outerShdw>
                </a:effectLst>
              </a:defRPr>
            </a:lvl3pPr>
            <a:lvl4pPr marL="0" indent="1371600">
              <a:spcBef>
                <a:spcPts val="2400"/>
              </a:spcBef>
              <a:defRPr sz="1400">
                <a:solidFill>
                  <a:srgbClr val="FFFFFF"/>
                </a:solidFill>
                <a:effectLst>
                  <a:outerShdw sx="100000" sy="100000" kx="0" ky="0" algn="b" rotWithShape="0" blurRad="38100" dist="38100" dir="2700000">
                    <a:srgbClr val="000000"/>
                  </a:outerShdw>
                </a:effectLst>
              </a:defRPr>
            </a:lvl4pPr>
            <a:lvl5pPr marL="0" indent="1828800">
              <a:spcBef>
                <a:spcPts val="2400"/>
              </a:spcBef>
              <a:defRPr sz="1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1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FFFFFF"/>
        </a:solidFill>
      </p:bgPr>
    </p:bg>
    <p:spTree>
      <p:nvGrpSpPr>
        <p:cNvPr id="1" name=""/>
        <p:cNvGrpSpPr/>
        <p:nvPr/>
      </p:nvGrpSpPr>
      <p:grpSpPr>
        <a:xfrm>
          <a:off x="0" y="0"/>
          <a:ext cx="0" cy="0"/>
          <a:chOff x="0" y="0"/>
          <a:chExt cx="0" cy="0"/>
        </a:xfrm>
      </p:grpSpPr>
      <p:sp>
        <p:nvSpPr>
          <p:cNvPr id="173" name="Title Text"/>
          <p:cNvSpPr txBox="1"/>
          <p:nvPr>
            <p:ph type="title"/>
          </p:nvPr>
        </p:nvSpPr>
        <p:spPr>
          <a:xfrm>
            <a:off x="974725" y="3030538"/>
            <a:ext cx="11055350" cy="2090737"/>
          </a:xfrm>
          <a:prstGeom prst="rect">
            <a:avLst/>
          </a:prstGeom>
        </p:spPr>
        <p:txBody>
          <a:bodyPr anchor="ctr"/>
          <a:lstStyle>
            <a:lvl1pPr marL="6350" indent="-6350" algn="ctr">
              <a:defRPr sz="6200">
                <a:solidFill>
                  <a:srgbClr val="000000"/>
                </a:solidFill>
                <a:latin typeface="Calibri"/>
                <a:ea typeface="Calibri"/>
                <a:cs typeface="Calibri"/>
                <a:sym typeface="Calibri"/>
              </a:defRPr>
            </a:lvl1pPr>
          </a:lstStyle>
          <a:p>
            <a:pPr>
              <a:defRPr>
                <a:effectLst/>
              </a:defRPr>
            </a:pPr>
            <a:r>
              <a:t>Title Text</a:t>
            </a:r>
          </a:p>
        </p:txBody>
      </p:sp>
      <p:sp>
        <p:nvSpPr>
          <p:cNvPr id="174" name="Body Level One…"/>
          <p:cNvSpPr txBox="1"/>
          <p:nvPr>
            <p:ph type="body" sz="quarter" idx="1"/>
          </p:nvPr>
        </p:nvSpPr>
        <p:spPr>
          <a:xfrm>
            <a:off x="1951038" y="5527675"/>
            <a:ext cx="9102726" cy="2492375"/>
          </a:xfrm>
          <a:prstGeom prst="rect">
            <a:avLst/>
          </a:prstGeom>
        </p:spPr>
        <p:txBody>
          <a:bodyPr>
            <a:normAutofit fontScale="100000" lnSpcReduction="0"/>
          </a:bodyPr>
          <a:lstStyle>
            <a:lvl1pPr marL="0" indent="0" algn="ctr">
              <a:spcBef>
                <a:spcPts val="1100"/>
              </a:spcBef>
              <a:defRPr sz="4400">
                <a:solidFill>
                  <a:srgbClr val="000000"/>
                </a:solidFill>
                <a:latin typeface="Calibri"/>
                <a:ea typeface="Calibri"/>
                <a:cs typeface="Calibri"/>
                <a:sym typeface="Calibri"/>
              </a:defRPr>
            </a:lvl1pPr>
            <a:lvl2pPr marL="0" indent="457200" algn="ctr">
              <a:spcBef>
                <a:spcPts val="1100"/>
              </a:spcBef>
              <a:defRPr sz="4400">
                <a:solidFill>
                  <a:srgbClr val="000000"/>
                </a:solidFill>
                <a:latin typeface="Calibri"/>
                <a:ea typeface="Calibri"/>
                <a:cs typeface="Calibri"/>
                <a:sym typeface="Calibri"/>
              </a:defRPr>
            </a:lvl2pPr>
            <a:lvl3pPr marL="0" indent="914400" algn="ctr">
              <a:spcBef>
                <a:spcPts val="1100"/>
              </a:spcBef>
              <a:defRPr sz="4400">
                <a:solidFill>
                  <a:srgbClr val="000000"/>
                </a:solidFill>
                <a:latin typeface="Calibri"/>
                <a:ea typeface="Calibri"/>
                <a:cs typeface="Calibri"/>
                <a:sym typeface="Calibri"/>
              </a:defRPr>
            </a:lvl3pPr>
            <a:lvl4pPr marL="0" indent="1371600" algn="ctr">
              <a:spcBef>
                <a:spcPts val="1100"/>
              </a:spcBef>
              <a:defRPr sz="4400">
                <a:solidFill>
                  <a:srgbClr val="000000"/>
                </a:solidFill>
                <a:latin typeface="Calibri"/>
                <a:ea typeface="Calibri"/>
                <a:cs typeface="Calibri"/>
                <a:sym typeface="Calibri"/>
              </a:defRPr>
            </a:lvl4pPr>
            <a:lvl5pPr marL="0" indent="1828800" algn="ctr">
              <a:spcBef>
                <a:spcPts val="1100"/>
              </a:spcBef>
              <a:defRPr sz="44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 name="Slide Number"/>
          <p:cNvSpPr txBox="1"/>
          <p:nvPr>
            <p:ph type="sldNum" sz="quarter" idx="2"/>
          </p:nvPr>
        </p:nvSpPr>
        <p:spPr>
          <a:xfrm>
            <a:off x="10681216" y="9146103"/>
            <a:ext cx="310119" cy="300594"/>
          </a:xfrm>
          <a:prstGeom prst="rect">
            <a:avLst/>
          </a:prstGeom>
        </p:spPr>
        <p:txBody>
          <a:bodyPr/>
          <a:lstStyle>
            <a:lvl1pPr algn="ctr">
              <a:defRPr sz="1600">
                <a:solidFill>
                  <a:srgbClr val="898989"/>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sz="half" idx="1"/>
          </p:nvPr>
        </p:nvSpPr>
        <p:spPr>
          <a:xfrm>
            <a:off x="787400" y="4864100"/>
            <a:ext cx="11303000" cy="3009900"/>
          </a:xfrm>
          <a:prstGeom prst="rect">
            <a:avLst/>
          </a:prstGeom>
        </p:spPr>
        <p:txBody>
          <a:bodyP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FFFFFF"/>
        </a:solidFill>
      </p:bgPr>
    </p:bg>
    <p:spTree>
      <p:nvGrpSpPr>
        <p:cNvPr id="1" name=""/>
        <p:cNvGrpSpPr/>
        <p:nvPr/>
      </p:nvGrpSpPr>
      <p:grpSpPr>
        <a:xfrm>
          <a:off x="0" y="0"/>
          <a:ext cx="0" cy="0"/>
          <a:chOff x="0" y="0"/>
          <a:chExt cx="0" cy="0"/>
        </a:xfrm>
      </p:grpSpPr>
      <p:sp>
        <p:nvSpPr>
          <p:cNvPr id="182" name="Title Text"/>
          <p:cNvSpPr txBox="1"/>
          <p:nvPr>
            <p:ph type="title"/>
          </p:nvPr>
        </p:nvSpPr>
        <p:spPr>
          <a:xfrm>
            <a:off x="647700" y="0"/>
            <a:ext cx="11709400" cy="2406650"/>
          </a:xfrm>
          <a:prstGeom prst="rect">
            <a:avLst/>
          </a:prstGeom>
        </p:spPr>
        <p:txBody>
          <a:bodyPr anchor="ctr"/>
          <a:lstStyle>
            <a:lvl1pPr marL="6350" indent="-6350" algn="ctr">
              <a:defRPr sz="6200">
                <a:solidFill>
                  <a:srgbClr val="000000"/>
                </a:solidFill>
                <a:latin typeface="Calibri"/>
                <a:ea typeface="Calibri"/>
                <a:cs typeface="Calibri"/>
                <a:sym typeface="Calibri"/>
              </a:defRPr>
            </a:lvl1pPr>
          </a:lstStyle>
          <a:p>
            <a:pPr>
              <a:defRPr>
                <a:effectLst/>
              </a:defRPr>
            </a:pPr>
            <a:r>
              <a:t>Title Text</a:t>
            </a:r>
          </a:p>
        </p:txBody>
      </p:sp>
      <p:sp>
        <p:nvSpPr>
          <p:cNvPr id="183" name="Body Level One…"/>
          <p:cNvSpPr txBox="1"/>
          <p:nvPr>
            <p:ph type="body" idx="1"/>
          </p:nvPr>
        </p:nvSpPr>
        <p:spPr>
          <a:xfrm>
            <a:off x="647700" y="2273300"/>
            <a:ext cx="11709400" cy="7480300"/>
          </a:xfrm>
          <a:prstGeom prst="rect">
            <a:avLst/>
          </a:prstGeom>
        </p:spPr>
        <p:txBody>
          <a:bodyPr>
            <a:normAutofit fontScale="100000" lnSpcReduction="0"/>
          </a:bodyPr>
          <a:lstStyle>
            <a:lvl1pPr marL="382588">
              <a:spcBef>
                <a:spcPts val="1100"/>
              </a:spcBef>
              <a:buClr>
                <a:srgbClr val="000000"/>
              </a:buClr>
              <a:buSzPct val="100000"/>
              <a:buFont typeface="Arial"/>
              <a:buChar char="•"/>
              <a:defRPr sz="4400">
                <a:solidFill>
                  <a:srgbClr val="000000"/>
                </a:solidFill>
                <a:latin typeface="Calibri"/>
                <a:ea typeface="Calibri"/>
                <a:cs typeface="Calibri"/>
                <a:sym typeface="Calibri"/>
              </a:defRPr>
            </a:lvl1pPr>
            <a:lvl2pPr marL="776956" indent="-330868">
              <a:spcBef>
                <a:spcPts val="1100"/>
              </a:spcBef>
              <a:buClr>
                <a:srgbClr val="000000"/>
              </a:buClr>
              <a:buSzPct val="100000"/>
              <a:buFont typeface="Arial"/>
              <a:buChar char="–"/>
              <a:defRPr sz="4400">
                <a:solidFill>
                  <a:srgbClr val="000000"/>
                </a:solidFill>
                <a:latin typeface="Calibri"/>
                <a:ea typeface="Calibri"/>
                <a:cs typeface="Calibri"/>
                <a:sym typeface="Calibri"/>
              </a:defRPr>
            </a:lvl2pPr>
            <a:lvl3pPr marL="1199123" indent="-295835">
              <a:spcBef>
                <a:spcPts val="1100"/>
              </a:spcBef>
              <a:buClr>
                <a:srgbClr val="000000"/>
              </a:buClr>
              <a:buSzPct val="100000"/>
              <a:buFont typeface="Arial"/>
              <a:buChar char="•"/>
              <a:defRPr sz="4400">
                <a:solidFill>
                  <a:srgbClr val="000000"/>
                </a:solidFill>
                <a:latin typeface="Calibri"/>
                <a:ea typeface="Calibri"/>
                <a:cs typeface="Calibri"/>
                <a:sym typeface="Calibri"/>
              </a:defRPr>
            </a:lvl3pPr>
            <a:lvl4pPr marL="1719716" indent="-359228">
              <a:spcBef>
                <a:spcPts val="1100"/>
              </a:spcBef>
              <a:buClr>
                <a:srgbClr val="000000"/>
              </a:buClr>
              <a:buSzPct val="100000"/>
              <a:buFont typeface="Arial"/>
              <a:buChar char="–"/>
              <a:defRPr sz="4400">
                <a:solidFill>
                  <a:srgbClr val="000000"/>
                </a:solidFill>
                <a:latin typeface="Calibri"/>
                <a:ea typeface="Calibri"/>
                <a:cs typeface="Calibri"/>
                <a:sym typeface="Calibri"/>
              </a:defRPr>
            </a:lvl4pPr>
            <a:lvl5pPr marL="2176916" indent="-359228">
              <a:spcBef>
                <a:spcPts val="1100"/>
              </a:spcBef>
              <a:buClr>
                <a:srgbClr val="000000"/>
              </a:buClr>
              <a:buSzPct val="100000"/>
              <a:buFont typeface="Arial"/>
              <a:buChar char="»"/>
              <a:defRPr sz="44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4" name="Slide Number"/>
          <p:cNvSpPr txBox="1"/>
          <p:nvPr>
            <p:ph type="sldNum" sz="quarter" idx="2"/>
          </p:nvPr>
        </p:nvSpPr>
        <p:spPr>
          <a:xfrm>
            <a:off x="10681216" y="9146103"/>
            <a:ext cx="310119" cy="300594"/>
          </a:xfrm>
          <a:prstGeom prst="rect">
            <a:avLst/>
          </a:prstGeom>
        </p:spPr>
        <p:txBody>
          <a:bodyPr/>
          <a:lstStyle>
            <a:lvl1pPr algn="ctr">
              <a:defRPr sz="1600">
                <a:solidFill>
                  <a:srgbClr val="898989"/>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bg>
      <p:bgPr>
        <a:solidFill>
          <a:srgbClr val="FFFFFF"/>
        </a:solidFill>
      </p:bgPr>
    </p:bg>
    <p:spTree>
      <p:nvGrpSpPr>
        <p:cNvPr id="1" name=""/>
        <p:cNvGrpSpPr/>
        <p:nvPr/>
      </p:nvGrpSpPr>
      <p:grpSpPr>
        <a:xfrm>
          <a:off x="0" y="0"/>
          <a:ext cx="0" cy="0"/>
          <a:chOff x="0" y="0"/>
          <a:chExt cx="0" cy="0"/>
        </a:xfrm>
      </p:grpSpPr>
      <p:sp>
        <p:nvSpPr>
          <p:cNvPr id="191" name="Title Text"/>
          <p:cNvSpPr txBox="1"/>
          <p:nvPr>
            <p:ph type="title"/>
          </p:nvPr>
        </p:nvSpPr>
        <p:spPr>
          <a:xfrm>
            <a:off x="1027112" y="6267450"/>
            <a:ext cx="11053763" cy="1936750"/>
          </a:xfrm>
          <a:prstGeom prst="rect">
            <a:avLst/>
          </a:prstGeom>
        </p:spPr>
        <p:txBody>
          <a:bodyPr anchor="t"/>
          <a:lstStyle>
            <a:lvl1pPr marL="6350" indent="-6350">
              <a:defRPr b="1" cap="all" sz="4000">
                <a:solidFill>
                  <a:srgbClr val="000000"/>
                </a:solidFill>
                <a:latin typeface="Calibri"/>
                <a:ea typeface="Calibri"/>
                <a:cs typeface="Calibri"/>
                <a:sym typeface="Calibri"/>
              </a:defRPr>
            </a:lvl1pPr>
          </a:lstStyle>
          <a:p>
            <a:pPr>
              <a:defRPr>
                <a:effectLst/>
              </a:defRPr>
            </a:pPr>
            <a:r>
              <a:t>Title Text</a:t>
            </a:r>
          </a:p>
        </p:txBody>
      </p:sp>
      <p:sp>
        <p:nvSpPr>
          <p:cNvPr id="192"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spcBef>
                <a:spcPts val="1100"/>
              </a:spcBef>
              <a:defRPr sz="2000">
                <a:solidFill>
                  <a:srgbClr val="000000"/>
                </a:solidFill>
                <a:latin typeface="Calibri"/>
                <a:ea typeface="Calibri"/>
                <a:cs typeface="Calibri"/>
                <a:sym typeface="Calibri"/>
              </a:defRPr>
            </a:lvl1pPr>
            <a:lvl2pPr marL="0" indent="457200">
              <a:spcBef>
                <a:spcPts val="1100"/>
              </a:spcBef>
              <a:defRPr sz="2000">
                <a:solidFill>
                  <a:srgbClr val="000000"/>
                </a:solidFill>
                <a:latin typeface="Calibri"/>
                <a:ea typeface="Calibri"/>
                <a:cs typeface="Calibri"/>
                <a:sym typeface="Calibri"/>
              </a:defRPr>
            </a:lvl2pPr>
            <a:lvl3pPr marL="0" indent="914400">
              <a:spcBef>
                <a:spcPts val="1100"/>
              </a:spcBef>
              <a:defRPr sz="2000">
                <a:solidFill>
                  <a:srgbClr val="000000"/>
                </a:solidFill>
                <a:latin typeface="Calibri"/>
                <a:ea typeface="Calibri"/>
                <a:cs typeface="Calibri"/>
                <a:sym typeface="Calibri"/>
              </a:defRPr>
            </a:lvl3pPr>
            <a:lvl4pPr marL="0" indent="1371600">
              <a:spcBef>
                <a:spcPts val="1100"/>
              </a:spcBef>
              <a:defRPr sz="2000">
                <a:solidFill>
                  <a:srgbClr val="000000"/>
                </a:solidFill>
                <a:latin typeface="Calibri"/>
                <a:ea typeface="Calibri"/>
                <a:cs typeface="Calibri"/>
                <a:sym typeface="Calibri"/>
              </a:defRPr>
            </a:lvl4pPr>
            <a:lvl5pPr marL="0" indent="1828800">
              <a:spcBef>
                <a:spcPts val="1100"/>
              </a:spcBef>
              <a:defRPr sz="20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3" name="Slide Number"/>
          <p:cNvSpPr txBox="1"/>
          <p:nvPr>
            <p:ph type="sldNum" sz="quarter" idx="2"/>
          </p:nvPr>
        </p:nvSpPr>
        <p:spPr>
          <a:xfrm>
            <a:off x="10681216" y="9146103"/>
            <a:ext cx="310119" cy="300594"/>
          </a:xfrm>
          <a:prstGeom prst="rect">
            <a:avLst/>
          </a:prstGeom>
        </p:spPr>
        <p:txBody>
          <a:bodyPr/>
          <a:lstStyle>
            <a:lvl1pPr algn="ctr">
              <a:defRPr sz="1600">
                <a:solidFill>
                  <a:srgbClr val="898989"/>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solidFill>
          <a:srgbClr val="FFFFFF"/>
        </a:solidFill>
      </p:bgPr>
    </p:bg>
    <p:spTree>
      <p:nvGrpSpPr>
        <p:cNvPr id="1" name=""/>
        <p:cNvGrpSpPr/>
        <p:nvPr/>
      </p:nvGrpSpPr>
      <p:grpSpPr>
        <a:xfrm>
          <a:off x="0" y="0"/>
          <a:ext cx="0" cy="0"/>
          <a:chOff x="0" y="0"/>
          <a:chExt cx="0" cy="0"/>
        </a:xfrm>
      </p:grpSpPr>
      <p:sp>
        <p:nvSpPr>
          <p:cNvPr id="200" name="Title Text"/>
          <p:cNvSpPr txBox="1"/>
          <p:nvPr>
            <p:ph type="title"/>
          </p:nvPr>
        </p:nvSpPr>
        <p:spPr>
          <a:xfrm>
            <a:off x="647700" y="0"/>
            <a:ext cx="11709400" cy="2406650"/>
          </a:xfrm>
          <a:prstGeom prst="rect">
            <a:avLst/>
          </a:prstGeom>
        </p:spPr>
        <p:txBody>
          <a:bodyPr anchor="ctr"/>
          <a:lstStyle>
            <a:lvl1pPr marL="6350" indent="-6350" algn="ctr">
              <a:defRPr sz="6200">
                <a:solidFill>
                  <a:srgbClr val="000000"/>
                </a:solidFill>
                <a:latin typeface="Calibri"/>
                <a:ea typeface="Calibri"/>
                <a:cs typeface="Calibri"/>
                <a:sym typeface="Calibri"/>
              </a:defRPr>
            </a:lvl1pPr>
          </a:lstStyle>
          <a:p>
            <a:pPr>
              <a:defRPr>
                <a:effectLst/>
              </a:defRPr>
            </a:pPr>
            <a:r>
              <a:t>Title Text</a:t>
            </a:r>
          </a:p>
        </p:txBody>
      </p:sp>
      <p:sp>
        <p:nvSpPr>
          <p:cNvPr id="201" name="Body Level One…"/>
          <p:cNvSpPr txBox="1"/>
          <p:nvPr>
            <p:ph type="body" sz="half" idx="1"/>
          </p:nvPr>
        </p:nvSpPr>
        <p:spPr>
          <a:xfrm>
            <a:off x="647700" y="2273300"/>
            <a:ext cx="5778500" cy="7480300"/>
          </a:xfrm>
          <a:prstGeom prst="rect">
            <a:avLst/>
          </a:prstGeom>
        </p:spPr>
        <p:txBody>
          <a:bodyPr>
            <a:normAutofit fontScale="100000" lnSpcReduction="0"/>
          </a:bodyPr>
          <a:lstStyle>
            <a:lvl1pPr marL="382588">
              <a:spcBef>
                <a:spcPts val="1100"/>
              </a:spcBef>
              <a:buClr>
                <a:srgbClr val="000000"/>
              </a:buClr>
              <a:buSzPct val="100000"/>
              <a:buFont typeface="Arial"/>
              <a:buChar char="•"/>
              <a:defRPr sz="2800">
                <a:solidFill>
                  <a:srgbClr val="000000"/>
                </a:solidFill>
                <a:latin typeface="Calibri"/>
                <a:ea typeface="Calibri"/>
                <a:cs typeface="Calibri"/>
                <a:sym typeface="Calibri"/>
              </a:defRPr>
            </a:lvl1pPr>
            <a:lvl2pPr marL="779462" indent="-333375">
              <a:spcBef>
                <a:spcPts val="1100"/>
              </a:spcBef>
              <a:buClr>
                <a:srgbClr val="000000"/>
              </a:buClr>
              <a:buSzPct val="100000"/>
              <a:buFont typeface="Arial"/>
              <a:buChar char="–"/>
              <a:defRPr sz="2800">
                <a:solidFill>
                  <a:srgbClr val="000000"/>
                </a:solidFill>
                <a:latin typeface="Calibri"/>
                <a:ea typeface="Calibri"/>
                <a:cs typeface="Calibri"/>
                <a:sym typeface="Calibri"/>
              </a:defRPr>
            </a:lvl2pPr>
            <a:lvl3pPr marL="1223327" indent="-320039">
              <a:spcBef>
                <a:spcPts val="1100"/>
              </a:spcBef>
              <a:buClr>
                <a:srgbClr val="000000"/>
              </a:buClr>
              <a:buSzPct val="100000"/>
              <a:buFont typeface="Arial"/>
              <a:buChar char="•"/>
              <a:defRPr sz="2800">
                <a:solidFill>
                  <a:srgbClr val="000000"/>
                </a:solidFill>
                <a:latin typeface="Calibri"/>
                <a:ea typeface="Calibri"/>
                <a:cs typeface="Calibri"/>
                <a:sym typeface="Calibri"/>
              </a:defRPr>
            </a:lvl3pPr>
            <a:lvl4pPr marL="1716087" indent="-355599">
              <a:spcBef>
                <a:spcPts val="1100"/>
              </a:spcBef>
              <a:buClr>
                <a:srgbClr val="000000"/>
              </a:buClr>
              <a:buSzPct val="100000"/>
              <a:buFont typeface="Arial"/>
              <a:buChar char="–"/>
              <a:defRPr sz="2800">
                <a:solidFill>
                  <a:srgbClr val="000000"/>
                </a:solidFill>
                <a:latin typeface="Calibri"/>
                <a:ea typeface="Calibri"/>
                <a:cs typeface="Calibri"/>
                <a:sym typeface="Calibri"/>
              </a:defRPr>
            </a:lvl4pPr>
            <a:lvl5pPr marL="2173288" indent="-355600">
              <a:spcBef>
                <a:spcPts val="1100"/>
              </a:spcBef>
              <a:buClr>
                <a:srgbClr val="000000"/>
              </a:buClr>
              <a:buSzPct val="100000"/>
              <a:buFont typeface="Arial"/>
              <a:buChar char="»"/>
              <a:defRPr sz="28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02" name="Slide Number"/>
          <p:cNvSpPr txBox="1"/>
          <p:nvPr>
            <p:ph type="sldNum" sz="quarter" idx="2"/>
          </p:nvPr>
        </p:nvSpPr>
        <p:spPr>
          <a:xfrm>
            <a:off x="10681216" y="9146103"/>
            <a:ext cx="310119" cy="300594"/>
          </a:xfrm>
          <a:prstGeom prst="rect">
            <a:avLst/>
          </a:prstGeom>
        </p:spPr>
        <p:txBody>
          <a:bodyPr/>
          <a:lstStyle>
            <a:lvl1pPr algn="ctr">
              <a:defRPr sz="1600">
                <a:solidFill>
                  <a:srgbClr val="898989"/>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bg>
      <p:bgPr>
        <a:solidFill>
          <a:srgbClr val="FFFFFF"/>
        </a:solidFill>
      </p:bgPr>
    </p:bg>
    <p:spTree>
      <p:nvGrpSpPr>
        <p:cNvPr id="1" name=""/>
        <p:cNvGrpSpPr/>
        <p:nvPr/>
      </p:nvGrpSpPr>
      <p:grpSpPr>
        <a:xfrm>
          <a:off x="0" y="0"/>
          <a:ext cx="0" cy="0"/>
          <a:chOff x="0" y="0"/>
          <a:chExt cx="0" cy="0"/>
        </a:xfrm>
      </p:grpSpPr>
      <p:sp>
        <p:nvSpPr>
          <p:cNvPr id="209" name="Title Text"/>
          <p:cNvSpPr txBox="1"/>
          <p:nvPr>
            <p:ph type="title"/>
          </p:nvPr>
        </p:nvSpPr>
        <p:spPr>
          <a:xfrm>
            <a:off x="650875" y="390525"/>
            <a:ext cx="11703050" cy="1625600"/>
          </a:xfrm>
          <a:prstGeom prst="rect">
            <a:avLst/>
          </a:prstGeom>
        </p:spPr>
        <p:txBody>
          <a:bodyPr anchor="ctr"/>
          <a:lstStyle>
            <a:lvl1pPr marL="6350" indent="-6350" algn="ctr">
              <a:defRPr sz="6200">
                <a:solidFill>
                  <a:srgbClr val="000000"/>
                </a:solidFill>
                <a:latin typeface="Calibri"/>
                <a:ea typeface="Calibri"/>
                <a:cs typeface="Calibri"/>
                <a:sym typeface="Calibri"/>
              </a:defRPr>
            </a:lvl1pPr>
          </a:lstStyle>
          <a:p>
            <a:pPr>
              <a:defRPr>
                <a:effectLst/>
              </a:defRPr>
            </a:pPr>
            <a:r>
              <a:t>Title Text</a:t>
            </a:r>
          </a:p>
        </p:txBody>
      </p:sp>
      <p:sp>
        <p:nvSpPr>
          <p:cNvPr id="210"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spcBef>
                <a:spcPts val="1100"/>
              </a:spcBef>
              <a:defRPr b="1" sz="2400">
                <a:solidFill>
                  <a:srgbClr val="000000"/>
                </a:solidFill>
                <a:latin typeface="Calibri"/>
                <a:ea typeface="Calibri"/>
                <a:cs typeface="Calibri"/>
                <a:sym typeface="Calibri"/>
              </a:defRPr>
            </a:lvl1pPr>
            <a:lvl2pPr marL="0" indent="457200">
              <a:spcBef>
                <a:spcPts val="1100"/>
              </a:spcBef>
              <a:defRPr b="1" sz="2400">
                <a:solidFill>
                  <a:srgbClr val="000000"/>
                </a:solidFill>
                <a:latin typeface="Calibri"/>
                <a:ea typeface="Calibri"/>
                <a:cs typeface="Calibri"/>
                <a:sym typeface="Calibri"/>
              </a:defRPr>
            </a:lvl2pPr>
            <a:lvl3pPr marL="0" indent="914400">
              <a:spcBef>
                <a:spcPts val="1100"/>
              </a:spcBef>
              <a:defRPr b="1" sz="2400">
                <a:solidFill>
                  <a:srgbClr val="000000"/>
                </a:solidFill>
                <a:latin typeface="Calibri"/>
                <a:ea typeface="Calibri"/>
                <a:cs typeface="Calibri"/>
                <a:sym typeface="Calibri"/>
              </a:defRPr>
            </a:lvl3pPr>
            <a:lvl4pPr marL="0" indent="1371600">
              <a:spcBef>
                <a:spcPts val="1100"/>
              </a:spcBef>
              <a:defRPr b="1" sz="2400">
                <a:solidFill>
                  <a:srgbClr val="000000"/>
                </a:solidFill>
                <a:latin typeface="Calibri"/>
                <a:ea typeface="Calibri"/>
                <a:cs typeface="Calibri"/>
                <a:sym typeface="Calibri"/>
              </a:defRPr>
            </a:lvl4pPr>
            <a:lvl5pPr marL="0" indent="1828800">
              <a:spcBef>
                <a:spcPts val="1100"/>
              </a:spcBef>
              <a:defRPr b="1" sz="24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11"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spcBef>
                <a:spcPts val="1100"/>
              </a:spcBef>
              <a:defRPr b="1" sz="2400">
                <a:solidFill>
                  <a:srgbClr val="000000"/>
                </a:solidFill>
                <a:effectLst/>
                <a:latin typeface="Calibri"/>
                <a:ea typeface="Calibri"/>
                <a:cs typeface="Calibri"/>
                <a:sym typeface="Calibri"/>
              </a:defRPr>
            </a:pPr>
          </a:p>
        </p:txBody>
      </p:sp>
      <p:sp>
        <p:nvSpPr>
          <p:cNvPr id="212" name="Slide Number"/>
          <p:cNvSpPr txBox="1"/>
          <p:nvPr>
            <p:ph type="sldNum" sz="quarter" idx="2"/>
          </p:nvPr>
        </p:nvSpPr>
        <p:spPr>
          <a:xfrm>
            <a:off x="10681216" y="9146103"/>
            <a:ext cx="310119" cy="300594"/>
          </a:xfrm>
          <a:prstGeom prst="rect">
            <a:avLst/>
          </a:prstGeom>
        </p:spPr>
        <p:txBody>
          <a:bodyPr/>
          <a:lstStyle>
            <a:lvl1pPr algn="ctr">
              <a:defRPr sz="1600">
                <a:solidFill>
                  <a:srgbClr val="898989"/>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FFFFFF"/>
        </a:solidFill>
      </p:bgPr>
    </p:bg>
    <p:spTree>
      <p:nvGrpSpPr>
        <p:cNvPr id="1" name=""/>
        <p:cNvGrpSpPr/>
        <p:nvPr/>
      </p:nvGrpSpPr>
      <p:grpSpPr>
        <a:xfrm>
          <a:off x="0" y="0"/>
          <a:ext cx="0" cy="0"/>
          <a:chOff x="0" y="0"/>
          <a:chExt cx="0" cy="0"/>
        </a:xfrm>
      </p:grpSpPr>
      <p:sp>
        <p:nvSpPr>
          <p:cNvPr id="219" name="Title Text"/>
          <p:cNvSpPr txBox="1"/>
          <p:nvPr>
            <p:ph type="title"/>
          </p:nvPr>
        </p:nvSpPr>
        <p:spPr>
          <a:xfrm>
            <a:off x="647700" y="0"/>
            <a:ext cx="11709400" cy="2406650"/>
          </a:xfrm>
          <a:prstGeom prst="rect">
            <a:avLst/>
          </a:prstGeom>
        </p:spPr>
        <p:txBody>
          <a:bodyPr anchor="ctr"/>
          <a:lstStyle>
            <a:lvl1pPr marL="6350" indent="-6350" algn="ctr">
              <a:defRPr sz="6200">
                <a:solidFill>
                  <a:srgbClr val="000000"/>
                </a:solidFill>
                <a:latin typeface="Calibri"/>
                <a:ea typeface="Calibri"/>
                <a:cs typeface="Calibri"/>
                <a:sym typeface="Calibri"/>
              </a:defRPr>
            </a:lvl1pPr>
          </a:lstStyle>
          <a:p>
            <a:pPr>
              <a:defRPr>
                <a:effectLst/>
              </a:defRPr>
            </a:pPr>
            <a:r>
              <a:t>Title Text</a:t>
            </a:r>
          </a:p>
        </p:txBody>
      </p:sp>
      <p:sp>
        <p:nvSpPr>
          <p:cNvPr id="220" name="Slide Number"/>
          <p:cNvSpPr txBox="1"/>
          <p:nvPr>
            <p:ph type="sldNum" sz="quarter" idx="2"/>
          </p:nvPr>
        </p:nvSpPr>
        <p:spPr>
          <a:xfrm>
            <a:off x="10681216" y="9146103"/>
            <a:ext cx="310119" cy="300594"/>
          </a:xfrm>
          <a:prstGeom prst="rect">
            <a:avLst/>
          </a:prstGeom>
        </p:spPr>
        <p:txBody>
          <a:bodyPr/>
          <a:lstStyle>
            <a:lvl1pPr algn="ctr">
              <a:defRPr sz="1600">
                <a:solidFill>
                  <a:srgbClr val="898989"/>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227" name="Slide Number"/>
          <p:cNvSpPr txBox="1"/>
          <p:nvPr>
            <p:ph type="sldNum" sz="quarter" idx="2"/>
          </p:nvPr>
        </p:nvSpPr>
        <p:spPr>
          <a:xfrm>
            <a:off x="10681216" y="9146103"/>
            <a:ext cx="310119" cy="300594"/>
          </a:xfrm>
          <a:prstGeom prst="rect">
            <a:avLst/>
          </a:prstGeom>
        </p:spPr>
        <p:txBody>
          <a:bodyPr/>
          <a:lstStyle>
            <a:lvl1pPr algn="ctr">
              <a:defRPr sz="1600">
                <a:solidFill>
                  <a:srgbClr val="898989"/>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bg>
      <p:bgPr>
        <a:solidFill>
          <a:srgbClr val="FFFFFF"/>
        </a:solidFill>
      </p:bgPr>
    </p:bg>
    <p:spTree>
      <p:nvGrpSpPr>
        <p:cNvPr id="1" name=""/>
        <p:cNvGrpSpPr/>
        <p:nvPr/>
      </p:nvGrpSpPr>
      <p:grpSpPr>
        <a:xfrm>
          <a:off x="0" y="0"/>
          <a:ext cx="0" cy="0"/>
          <a:chOff x="0" y="0"/>
          <a:chExt cx="0" cy="0"/>
        </a:xfrm>
      </p:grpSpPr>
      <p:sp>
        <p:nvSpPr>
          <p:cNvPr id="234" name="Title Text"/>
          <p:cNvSpPr txBox="1"/>
          <p:nvPr>
            <p:ph type="title"/>
          </p:nvPr>
        </p:nvSpPr>
        <p:spPr>
          <a:xfrm>
            <a:off x="650875" y="388938"/>
            <a:ext cx="4278313" cy="1652587"/>
          </a:xfrm>
          <a:prstGeom prst="rect">
            <a:avLst/>
          </a:prstGeom>
        </p:spPr>
        <p:txBody>
          <a:bodyPr/>
          <a:lstStyle>
            <a:lvl1pPr marL="6350" indent="-6350">
              <a:defRPr b="1" sz="2000">
                <a:solidFill>
                  <a:srgbClr val="000000"/>
                </a:solidFill>
                <a:latin typeface="Calibri"/>
                <a:ea typeface="Calibri"/>
                <a:cs typeface="Calibri"/>
                <a:sym typeface="Calibri"/>
              </a:defRPr>
            </a:lvl1pPr>
          </a:lstStyle>
          <a:p>
            <a:pPr>
              <a:defRPr>
                <a:effectLst/>
              </a:defRPr>
            </a:pPr>
            <a:r>
              <a:t>Title Text</a:t>
            </a:r>
          </a:p>
        </p:txBody>
      </p:sp>
      <p:sp>
        <p:nvSpPr>
          <p:cNvPr id="235" name="Body Level One…"/>
          <p:cNvSpPr txBox="1"/>
          <p:nvPr>
            <p:ph type="body" idx="1"/>
          </p:nvPr>
        </p:nvSpPr>
        <p:spPr>
          <a:xfrm>
            <a:off x="5084762" y="388938"/>
            <a:ext cx="7269163" cy="8323262"/>
          </a:xfrm>
          <a:prstGeom prst="rect">
            <a:avLst/>
          </a:prstGeom>
        </p:spPr>
        <p:txBody>
          <a:bodyPr>
            <a:normAutofit fontScale="100000" lnSpcReduction="0"/>
          </a:bodyPr>
          <a:lstStyle>
            <a:lvl1pPr marL="382588">
              <a:spcBef>
                <a:spcPts val="1100"/>
              </a:spcBef>
              <a:buClr>
                <a:srgbClr val="000000"/>
              </a:buClr>
              <a:buSzPct val="100000"/>
              <a:buFont typeface="Arial"/>
              <a:buChar char="•"/>
              <a:defRPr sz="3200">
                <a:solidFill>
                  <a:srgbClr val="000000"/>
                </a:solidFill>
                <a:latin typeface="Calibri"/>
                <a:ea typeface="Calibri"/>
                <a:cs typeface="Calibri"/>
                <a:sym typeface="Calibri"/>
              </a:defRPr>
            </a:lvl1pPr>
            <a:lvl2pPr marL="772659" indent="-326571">
              <a:spcBef>
                <a:spcPts val="1100"/>
              </a:spcBef>
              <a:buClr>
                <a:srgbClr val="000000"/>
              </a:buClr>
              <a:buSzPct val="100000"/>
              <a:buFont typeface="Arial"/>
              <a:buChar char="–"/>
              <a:defRPr sz="3200">
                <a:solidFill>
                  <a:srgbClr val="000000"/>
                </a:solidFill>
                <a:latin typeface="Calibri"/>
                <a:ea typeface="Calibri"/>
                <a:cs typeface="Calibri"/>
                <a:sym typeface="Calibri"/>
              </a:defRPr>
            </a:lvl2pPr>
            <a:lvl3pPr marL="1208087" indent="-304800">
              <a:spcBef>
                <a:spcPts val="1100"/>
              </a:spcBef>
              <a:buClr>
                <a:srgbClr val="000000"/>
              </a:buClr>
              <a:buSzPct val="100000"/>
              <a:buFont typeface="Arial"/>
              <a:buChar char="•"/>
              <a:defRPr sz="3200">
                <a:solidFill>
                  <a:srgbClr val="000000"/>
                </a:solidFill>
                <a:latin typeface="Calibri"/>
                <a:ea typeface="Calibri"/>
                <a:cs typeface="Calibri"/>
                <a:sym typeface="Calibri"/>
              </a:defRPr>
            </a:lvl3pPr>
            <a:lvl4pPr marL="1726247" indent="-365759">
              <a:spcBef>
                <a:spcPts val="1100"/>
              </a:spcBef>
              <a:buClr>
                <a:srgbClr val="000000"/>
              </a:buClr>
              <a:buSzPct val="100000"/>
              <a:buFont typeface="Arial"/>
              <a:buChar char="–"/>
              <a:defRPr sz="3200">
                <a:solidFill>
                  <a:srgbClr val="000000"/>
                </a:solidFill>
                <a:latin typeface="Calibri"/>
                <a:ea typeface="Calibri"/>
                <a:cs typeface="Calibri"/>
                <a:sym typeface="Calibri"/>
              </a:defRPr>
            </a:lvl4pPr>
            <a:lvl5pPr marL="2183448" indent="-365760">
              <a:spcBef>
                <a:spcPts val="1100"/>
              </a:spcBef>
              <a:buClr>
                <a:srgbClr val="000000"/>
              </a:buClr>
              <a:buSzPct val="100000"/>
              <a:buFont typeface="Arial"/>
              <a:buChar char="»"/>
              <a:defRPr sz="32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6" name="Text Placeholder 3"/>
          <p:cNvSpPr/>
          <p:nvPr>
            <p:ph type="body" sz="half" idx="21"/>
          </p:nvPr>
        </p:nvSpPr>
        <p:spPr>
          <a:xfrm>
            <a:off x="650875" y="2041525"/>
            <a:ext cx="4278313" cy="6670675"/>
          </a:xfrm>
          <a:prstGeom prst="rect">
            <a:avLst/>
          </a:prstGeom>
        </p:spPr>
        <p:txBody>
          <a:bodyPr>
            <a:normAutofit fontScale="100000" lnSpcReduction="0"/>
          </a:bodyPr>
          <a:lstStyle/>
          <a:p>
            <a:pPr marL="0" indent="0">
              <a:spcBef>
                <a:spcPts val="1100"/>
              </a:spcBef>
              <a:defRPr sz="1400">
                <a:solidFill>
                  <a:srgbClr val="000000"/>
                </a:solidFill>
                <a:effectLst/>
                <a:latin typeface="Calibri"/>
                <a:ea typeface="Calibri"/>
                <a:cs typeface="Calibri"/>
                <a:sym typeface="Calibri"/>
              </a:defRPr>
            </a:pPr>
          </a:p>
        </p:txBody>
      </p:sp>
      <p:sp>
        <p:nvSpPr>
          <p:cNvPr id="237" name="Slide Number"/>
          <p:cNvSpPr txBox="1"/>
          <p:nvPr>
            <p:ph type="sldNum" sz="quarter" idx="2"/>
          </p:nvPr>
        </p:nvSpPr>
        <p:spPr>
          <a:xfrm>
            <a:off x="10681216" y="9146103"/>
            <a:ext cx="310119" cy="300594"/>
          </a:xfrm>
          <a:prstGeom prst="rect">
            <a:avLst/>
          </a:prstGeom>
        </p:spPr>
        <p:txBody>
          <a:bodyPr/>
          <a:lstStyle>
            <a:lvl1pPr algn="ctr">
              <a:defRPr sz="1600">
                <a:solidFill>
                  <a:srgbClr val="898989"/>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bg>
      <p:bgPr>
        <a:solidFill>
          <a:srgbClr val="FFFFFF"/>
        </a:solidFill>
      </p:bgPr>
    </p:bg>
    <p:spTree>
      <p:nvGrpSpPr>
        <p:cNvPr id="1" name=""/>
        <p:cNvGrpSpPr/>
        <p:nvPr/>
      </p:nvGrpSpPr>
      <p:grpSpPr>
        <a:xfrm>
          <a:off x="0" y="0"/>
          <a:ext cx="0" cy="0"/>
          <a:chOff x="0" y="0"/>
          <a:chExt cx="0" cy="0"/>
        </a:xfrm>
      </p:grpSpPr>
      <p:sp>
        <p:nvSpPr>
          <p:cNvPr id="244" name="Title Text"/>
          <p:cNvSpPr txBox="1"/>
          <p:nvPr>
            <p:ph type="title"/>
          </p:nvPr>
        </p:nvSpPr>
        <p:spPr>
          <a:xfrm>
            <a:off x="2549525" y="6827838"/>
            <a:ext cx="7802564" cy="806451"/>
          </a:xfrm>
          <a:prstGeom prst="rect">
            <a:avLst/>
          </a:prstGeom>
        </p:spPr>
        <p:txBody>
          <a:bodyPr/>
          <a:lstStyle>
            <a:lvl1pPr marL="6350" indent="-6350">
              <a:defRPr b="1" sz="2000">
                <a:solidFill>
                  <a:srgbClr val="000000"/>
                </a:solidFill>
                <a:latin typeface="Calibri"/>
                <a:ea typeface="Calibri"/>
                <a:cs typeface="Calibri"/>
                <a:sym typeface="Calibri"/>
              </a:defRPr>
            </a:lvl1pPr>
          </a:lstStyle>
          <a:p>
            <a:pPr>
              <a:defRPr>
                <a:effectLst/>
              </a:defRPr>
            </a:pPr>
            <a:r>
              <a:t>Title Text</a:t>
            </a:r>
          </a:p>
        </p:txBody>
      </p:sp>
      <p:sp>
        <p:nvSpPr>
          <p:cNvPr id="245"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246" name="Body Level One…"/>
          <p:cNvSpPr txBox="1"/>
          <p:nvPr>
            <p:ph type="body" sz="quarter" idx="1"/>
          </p:nvPr>
        </p:nvSpPr>
        <p:spPr>
          <a:xfrm>
            <a:off x="2549525" y="7634288"/>
            <a:ext cx="7802564" cy="1144588"/>
          </a:xfrm>
          <a:prstGeom prst="rect">
            <a:avLst/>
          </a:prstGeom>
        </p:spPr>
        <p:txBody>
          <a:bodyPr>
            <a:normAutofit fontScale="100000" lnSpcReduction="0"/>
          </a:bodyPr>
          <a:lstStyle>
            <a:lvl1pPr marL="0" indent="0">
              <a:spcBef>
                <a:spcPts val="1100"/>
              </a:spcBef>
              <a:defRPr sz="1400">
                <a:solidFill>
                  <a:srgbClr val="000000"/>
                </a:solidFill>
                <a:latin typeface="Calibri"/>
                <a:ea typeface="Calibri"/>
                <a:cs typeface="Calibri"/>
                <a:sym typeface="Calibri"/>
              </a:defRPr>
            </a:lvl1pPr>
            <a:lvl2pPr marL="0" indent="457200">
              <a:spcBef>
                <a:spcPts val="1100"/>
              </a:spcBef>
              <a:defRPr sz="1400">
                <a:solidFill>
                  <a:srgbClr val="000000"/>
                </a:solidFill>
                <a:latin typeface="Calibri"/>
                <a:ea typeface="Calibri"/>
                <a:cs typeface="Calibri"/>
                <a:sym typeface="Calibri"/>
              </a:defRPr>
            </a:lvl2pPr>
            <a:lvl3pPr marL="0" indent="914400">
              <a:spcBef>
                <a:spcPts val="1100"/>
              </a:spcBef>
              <a:defRPr sz="1400">
                <a:solidFill>
                  <a:srgbClr val="000000"/>
                </a:solidFill>
                <a:latin typeface="Calibri"/>
                <a:ea typeface="Calibri"/>
                <a:cs typeface="Calibri"/>
                <a:sym typeface="Calibri"/>
              </a:defRPr>
            </a:lvl3pPr>
            <a:lvl4pPr marL="0" indent="1371600">
              <a:spcBef>
                <a:spcPts val="1100"/>
              </a:spcBef>
              <a:defRPr sz="1400">
                <a:solidFill>
                  <a:srgbClr val="000000"/>
                </a:solidFill>
                <a:latin typeface="Calibri"/>
                <a:ea typeface="Calibri"/>
                <a:cs typeface="Calibri"/>
                <a:sym typeface="Calibri"/>
              </a:defRPr>
            </a:lvl4pPr>
            <a:lvl5pPr marL="0" indent="1828800">
              <a:spcBef>
                <a:spcPts val="1100"/>
              </a:spcBef>
              <a:defRPr sz="1400">
                <a:solidFill>
                  <a:srgbClr val="000000"/>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47" name="Slide Number"/>
          <p:cNvSpPr txBox="1"/>
          <p:nvPr>
            <p:ph type="sldNum" sz="quarter" idx="2"/>
          </p:nvPr>
        </p:nvSpPr>
        <p:spPr>
          <a:xfrm>
            <a:off x="10681216" y="9146103"/>
            <a:ext cx="310119" cy="300594"/>
          </a:xfrm>
          <a:prstGeom prst="rect">
            <a:avLst/>
          </a:prstGeom>
        </p:spPr>
        <p:txBody>
          <a:bodyPr/>
          <a:lstStyle>
            <a:lvl1pPr algn="ctr">
              <a:defRPr sz="1600">
                <a:solidFill>
                  <a:srgbClr val="898989"/>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bg>
      <p:bgPr>
        <a:solidFill>
          <a:srgbClr val="000000"/>
        </a:solidFill>
      </p:bgPr>
    </p:bg>
    <p:spTree>
      <p:nvGrpSpPr>
        <p:cNvPr id="1" name=""/>
        <p:cNvGrpSpPr/>
        <p:nvPr/>
      </p:nvGrpSpPr>
      <p:grpSpPr>
        <a:xfrm>
          <a:off x="0" y="0"/>
          <a:ext cx="0" cy="0"/>
          <a:chOff x="0" y="0"/>
          <a:chExt cx="0" cy="0"/>
        </a:xfrm>
      </p:grpSpPr>
      <p:sp>
        <p:nvSpPr>
          <p:cNvPr id="254" name="Title Text"/>
          <p:cNvSpPr txBox="1"/>
          <p:nvPr>
            <p:ph type="title"/>
          </p:nvPr>
        </p:nvSpPr>
        <p:spPr>
          <a:xfrm>
            <a:off x="974725" y="3030538"/>
            <a:ext cx="11055350" cy="2090737"/>
          </a:xfrm>
          <a:prstGeom prst="rect">
            <a:avLst/>
          </a:prstGeom>
        </p:spPr>
        <p:txBody>
          <a:bodyPr lIns="38100" tIns="38100" rIns="38100" bIns="38100" anchor="ctr"/>
          <a:lstStyle>
            <a:lvl1pPr algn="ctr">
              <a:defRPr sz="6200">
                <a:latin typeface="Calibri"/>
                <a:ea typeface="Calibri"/>
                <a:cs typeface="Calibri"/>
                <a:sym typeface="Calibri"/>
              </a:defRPr>
            </a:lvl1pPr>
          </a:lstStyle>
          <a:p>
            <a:pPr>
              <a:defRPr>
                <a:effectLst/>
              </a:defRPr>
            </a:pPr>
            <a:r>
              <a:t>Title Text</a:t>
            </a:r>
          </a:p>
        </p:txBody>
      </p:sp>
      <p:sp>
        <p:nvSpPr>
          <p:cNvPr id="255" name="Body Level One…"/>
          <p:cNvSpPr txBox="1"/>
          <p:nvPr>
            <p:ph type="body" sz="quarter" idx="1"/>
          </p:nvPr>
        </p:nvSpPr>
        <p:spPr>
          <a:xfrm>
            <a:off x="1951038" y="5527675"/>
            <a:ext cx="9102726" cy="2492375"/>
          </a:xfrm>
          <a:prstGeom prst="rect">
            <a:avLst/>
          </a:prstGeom>
        </p:spPr>
        <p:txBody>
          <a:bodyPr lIns="38100" tIns="38100" rIns="38100" bIns="38100">
            <a:normAutofit fontScale="100000" lnSpcReduction="0"/>
          </a:bodyPr>
          <a:lstStyle>
            <a:lvl1pPr marL="0" indent="0" algn="ctr">
              <a:spcBef>
                <a:spcPts val="1100"/>
              </a:spcBef>
              <a:defRPr sz="4400">
                <a:solidFill>
                  <a:srgbClr val="FFFFFF"/>
                </a:solidFill>
                <a:latin typeface="Calibri"/>
                <a:ea typeface="Calibri"/>
                <a:cs typeface="Calibri"/>
                <a:sym typeface="Calibri"/>
              </a:defRPr>
            </a:lvl1pPr>
            <a:lvl2pPr marL="0" indent="457200" algn="ctr">
              <a:spcBef>
                <a:spcPts val="1100"/>
              </a:spcBef>
              <a:defRPr sz="4400">
                <a:solidFill>
                  <a:srgbClr val="FFFFFF"/>
                </a:solidFill>
                <a:latin typeface="Calibri"/>
                <a:ea typeface="Calibri"/>
                <a:cs typeface="Calibri"/>
                <a:sym typeface="Calibri"/>
              </a:defRPr>
            </a:lvl2pPr>
            <a:lvl3pPr marL="0" indent="914400" algn="ctr">
              <a:spcBef>
                <a:spcPts val="1100"/>
              </a:spcBef>
              <a:defRPr sz="4400">
                <a:solidFill>
                  <a:srgbClr val="FFFFFF"/>
                </a:solidFill>
                <a:latin typeface="Calibri"/>
                <a:ea typeface="Calibri"/>
                <a:cs typeface="Calibri"/>
                <a:sym typeface="Calibri"/>
              </a:defRPr>
            </a:lvl3pPr>
            <a:lvl4pPr marL="0" indent="1371600" algn="ctr">
              <a:spcBef>
                <a:spcPts val="1100"/>
              </a:spcBef>
              <a:defRPr sz="4400">
                <a:solidFill>
                  <a:srgbClr val="FFFFFF"/>
                </a:solidFill>
                <a:latin typeface="Calibri"/>
                <a:ea typeface="Calibri"/>
                <a:cs typeface="Calibri"/>
                <a:sym typeface="Calibri"/>
              </a:defRPr>
            </a:lvl4pPr>
            <a:lvl5pPr marL="0" indent="1828800" algn="ctr">
              <a:spcBef>
                <a:spcPts val="1100"/>
              </a:spcBef>
              <a:defRPr sz="4400">
                <a:solidFill>
                  <a:srgbClr val="FFFFFF"/>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56" name="Slide Number"/>
          <p:cNvSpPr txBox="1"/>
          <p:nvPr>
            <p:ph type="sldNum" sz="quarter" idx="2"/>
          </p:nvPr>
        </p:nvSpPr>
        <p:spPr>
          <a:xfrm>
            <a:off x="12043806" y="9244528"/>
            <a:ext cx="310119" cy="300594"/>
          </a:xfrm>
          <a:prstGeom prst="rect">
            <a:avLst/>
          </a:prstGeom>
        </p:spPr>
        <p:txBody>
          <a:bodyPr/>
          <a:lstStyle>
            <a:lvl1pPr>
              <a:defRPr sz="1600">
                <a:solidFill>
                  <a:srgbClr val="878787"/>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00000"/>
        </a:solidFill>
      </p:bgPr>
    </p:bg>
    <p:spTree>
      <p:nvGrpSpPr>
        <p:cNvPr id="1" name=""/>
        <p:cNvGrpSpPr/>
        <p:nvPr/>
      </p:nvGrpSpPr>
      <p:grpSpPr>
        <a:xfrm>
          <a:off x="0" y="0"/>
          <a:ext cx="0" cy="0"/>
          <a:chOff x="0" y="0"/>
          <a:chExt cx="0" cy="0"/>
        </a:xfrm>
      </p:grpSpPr>
      <p:sp>
        <p:nvSpPr>
          <p:cNvPr id="263" name="Title Text"/>
          <p:cNvSpPr txBox="1"/>
          <p:nvPr>
            <p:ph type="title"/>
          </p:nvPr>
        </p:nvSpPr>
        <p:spPr>
          <a:xfrm>
            <a:off x="647700" y="0"/>
            <a:ext cx="11709400" cy="2406650"/>
          </a:xfrm>
          <a:prstGeom prst="rect">
            <a:avLst/>
          </a:prstGeom>
        </p:spPr>
        <p:txBody>
          <a:bodyPr lIns="38100" tIns="38100" rIns="38100" bIns="38100" anchor="ctr"/>
          <a:lstStyle>
            <a:lvl1pPr algn="ctr">
              <a:defRPr sz="6200">
                <a:latin typeface="Calibri"/>
                <a:ea typeface="Calibri"/>
                <a:cs typeface="Calibri"/>
                <a:sym typeface="Calibri"/>
              </a:defRPr>
            </a:lvl1pPr>
          </a:lstStyle>
          <a:p>
            <a:pPr>
              <a:defRPr>
                <a:effectLst/>
              </a:defRPr>
            </a:pPr>
            <a:r>
              <a:t>Title Text</a:t>
            </a:r>
          </a:p>
        </p:txBody>
      </p:sp>
      <p:sp>
        <p:nvSpPr>
          <p:cNvPr id="264" name="Body Level One…"/>
          <p:cNvSpPr txBox="1"/>
          <p:nvPr>
            <p:ph type="body" idx="1"/>
          </p:nvPr>
        </p:nvSpPr>
        <p:spPr>
          <a:xfrm>
            <a:off x="647700" y="2273300"/>
            <a:ext cx="11709400" cy="7480300"/>
          </a:xfrm>
          <a:prstGeom prst="rect">
            <a:avLst/>
          </a:prstGeom>
        </p:spPr>
        <p:txBody>
          <a:bodyPr lIns="38100" tIns="38100" rIns="38100" bIns="38100">
            <a:normAutofit fontScale="100000" lnSpcReduction="0"/>
          </a:bodyPr>
          <a:lstStyle>
            <a:lvl1pPr marL="341313" indent="-341313">
              <a:spcBef>
                <a:spcPts val="1100"/>
              </a:spcBef>
              <a:buClr>
                <a:srgbClr val="FFFFFF"/>
              </a:buClr>
              <a:buSzPct val="100000"/>
              <a:buFont typeface="Arial"/>
              <a:buChar char="•"/>
              <a:defRPr sz="4400">
                <a:solidFill>
                  <a:srgbClr val="FFFFFF"/>
                </a:solidFill>
                <a:latin typeface="Calibri"/>
                <a:ea typeface="Calibri"/>
                <a:cs typeface="Calibri"/>
                <a:sym typeface="Calibri"/>
              </a:defRPr>
            </a:lvl1pPr>
            <a:lvl2pPr marL="748130" indent="-329030">
              <a:spcBef>
                <a:spcPts val="1100"/>
              </a:spcBef>
              <a:buClr>
                <a:srgbClr val="FFFFFF"/>
              </a:buClr>
              <a:buSzPct val="100000"/>
              <a:buFont typeface="Arial"/>
              <a:buChar char="–"/>
              <a:defRPr sz="4400">
                <a:solidFill>
                  <a:srgbClr val="FFFFFF"/>
                </a:solidFill>
                <a:latin typeface="Calibri"/>
                <a:ea typeface="Calibri"/>
                <a:cs typeface="Calibri"/>
                <a:sym typeface="Calibri"/>
              </a:defRPr>
            </a:lvl2pPr>
            <a:lvl3pPr marL="1170081" indent="-293781">
              <a:spcBef>
                <a:spcPts val="1100"/>
              </a:spcBef>
              <a:buClr>
                <a:srgbClr val="FFFFFF"/>
              </a:buClr>
              <a:buSzPct val="100000"/>
              <a:buFont typeface="Arial"/>
              <a:buChar char="•"/>
              <a:defRPr sz="4400">
                <a:solidFill>
                  <a:srgbClr val="FFFFFF"/>
                </a:solidFill>
                <a:latin typeface="Calibri"/>
                <a:ea typeface="Calibri"/>
                <a:cs typeface="Calibri"/>
                <a:sym typeface="Calibri"/>
              </a:defRPr>
            </a:lvl3pPr>
            <a:lvl4pPr marL="1690234" indent="-356734">
              <a:spcBef>
                <a:spcPts val="1100"/>
              </a:spcBef>
              <a:buClr>
                <a:srgbClr val="FFFFFF"/>
              </a:buClr>
              <a:buSzPct val="100000"/>
              <a:buFont typeface="Arial"/>
              <a:buChar char="–"/>
              <a:defRPr sz="4400">
                <a:solidFill>
                  <a:srgbClr val="FFFFFF"/>
                </a:solidFill>
                <a:latin typeface="Calibri"/>
                <a:ea typeface="Calibri"/>
                <a:cs typeface="Calibri"/>
                <a:sym typeface="Calibri"/>
              </a:defRPr>
            </a:lvl4pPr>
            <a:lvl5pPr marL="2147434" indent="-356734">
              <a:spcBef>
                <a:spcPts val="1100"/>
              </a:spcBef>
              <a:buClr>
                <a:srgbClr val="FFFFFF"/>
              </a:buClr>
              <a:buSzPct val="100000"/>
              <a:buFont typeface="Arial"/>
              <a:buChar char="»"/>
              <a:defRPr sz="4400">
                <a:solidFill>
                  <a:srgbClr val="FFFFFF"/>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65" name="Slide Number"/>
          <p:cNvSpPr txBox="1"/>
          <p:nvPr>
            <p:ph type="sldNum" sz="quarter" idx="2"/>
          </p:nvPr>
        </p:nvSpPr>
        <p:spPr>
          <a:xfrm>
            <a:off x="12043806" y="9244528"/>
            <a:ext cx="310119" cy="300594"/>
          </a:xfrm>
          <a:prstGeom prst="rect">
            <a:avLst/>
          </a:prstGeom>
        </p:spPr>
        <p:txBody>
          <a:bodyPr/>
          <a:lstStyle>
            <a:lvl1pPr>
              <a:defRPr sz="1600">
                <a:solidFill>
                  <a:srgbClr val="878787"/>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30"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defRPr sz="2000"/>
            </a:lvl1pPr>
            <a:lvl2pPr marL="0" indent="457200">
              <a:defRPr sz="2000"/>
            </a:lvl2pPr>
            <a:lvl3pPr marL="0" indent="914400">
              <a:defRPr sz="2000"/>
            </a:lvl3pPr>
            <a:lvl4pPr marL="0" indent="1371600">
              <a:defRPr sz="2000"/>
            </a:lvl4pPr>
            <a:lvl5pPr marL="0" indent="1828800">
              <a:defRPr sz="20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bg>
      <p:bgPr>
        <a:solidFill>
          <a:srgbClr val="000000"/>
        </a:solidFill>
      </p:bgPr>
    </p:bg>
    <p:spTree>
      <p:nvGrpSpPr>
        <p:cNvPr id="1" name=""/>
        <p:cNvGrpSpPr/>
        <p:nvPr/>
      </p:nvGrpSpPr>
      <p:grpSpPr>
        <a:xfrm>
          <a:off x="0" y="0"/>
          <a:ext cx="0" cy="0"/>
          <a:chOff x="0" y="0"/>
          <a:chExt cx="0" cy="0"/>
        </a:xfrm>
      </p:grpSpPr>
      <p:sp>
        <p:nvSpPr>
          <p:cNvPr id="272" name="Title Text"/>
          <p:cNvSpPr txBox="1"/>
          <p:nvPr>
            <p:ph type="title"/>
          </p:nvPr>
        </p:nvSpPr>
        <p:spPr>
          <a:xfrm>
            <a:off x="1027112" y="6267450"/>
            <a:ext cx="11053763" cy="1936750"/>
          </a:xfrm>
          <a:prstGeom prst="rect">
            <a:avLst/>
          </a:prstGeom>
        </p:spPr>
        <p:txBody>
          <a:bodyPr lIns="38100" tIns="38100" rIns="38100" bIns="38100" anchor="t"/>
          <a:lstStyle>
            <a:lvl1pPr>
              <a:defRPr b="1" cap="all" sz="4000">
                <a:latin typeface="Calibri"/>
                <a:ea typeface="Calibri"/>
                <a:cs typeface="Calibri"/>
                <a:sym typeface="Calibri"/>
              </a:defRPr>
            </a:lvl1pPr>
          </a:lstStyle>
          <a:p>
            <a:pPr>
              <a:defRPr>
                <a:effectLst/>
              </a:defRPr>
            </a:pPr>
            <a:r>
              <a:t>Title Text</a:t>
            </a:r>
          </a:p>
        </p:txBody>
      </p:sp>
      <p:sp>
        <p:nvSpPr>
          <p:cNvPr id="273" name="Body Level One…"/>
          <p:cNvSpPr txBox="1"/>
          <p:nvPr>
            <p:ph type="body" sz="quarter" idx="1"/>
          </p:nvPr>
        </p:nvSpPr>
        <p:spPr>
          <a:xfrm>
            <a:off x="1027112" y="4133850"/>
            <a:ext cx="11053763" cy="2133600"/>
          </a:xfrm>
          <a:prstGeom prst="rect">
            <a:avLst/>
          </a:prstGeom>
        </p:spPr>
        <p:txBody>
          <a:bodyPr lIns="38100" tIns="38100" rIns="38100" bIns="38100" anchor="b">
            <a:normAutofit fontScale="100000" lnSpcReduction="0"/>
          </a:bodyPr>
          <a:lstStyle>
            <a:lvl1pPr marL="0" indent="0">
              <a:spcBef>
                <a:spcPts val="1100"/>
              </a:spcBef>
              <a:defRPr sz="2000">
                <a:solidFill>
                  <a:srgbClr val="FFFFFF"/>
                </a:solidFill>
                <a:latin typeface="Calibri"/>
                <a:ea typeface="Calibri"/>
                <a:cs typeface="Calibri"/>
                <a:sym typeface="Calibri"/>
              </a:defRPr>
            </a:lvl1pPr>
            <a:lvl2pPr marL="0" indent="457200">
              <a:spcBef>
                <a:spcPts val="1100"/>
              </a:spcBef>
              <a:defRPr sz="2000">
                <a:solidFill>
                  <a:srgbClr val="FFFFFF"/>
                </a:solidFill>
                <a:latin typeface="Calibri"/>
                <a:ea typeface="Calibri"/>
                <a:cs typeface="Calibri"/>
                <a:sym typeface="Calibri"/>
              </a:defRPr>
            </a:lvl2pPr>
            <a:lvl3pPr marL="0" indent="914400">
              <a:spcBef>
                <a:spcPts val="1100"/>
              </a:spcBef>
              <a:defRPr sz="2000">
                <a:solidFill>
                  <a:srgbClr val="FFFFFF"/>
                </a:solidFill>
                <a:latin typeface="Calibri"/>
                <a:ea typeface="Calibri"/>
                <a:cs typeface="Calibri"/>
                <a:sym typeface="Calibri"/>
              </a:defRPr>
            </a:lvl3pPr>
            <a:lvl4pPr marL="0" indent="1371600">
              <a:spcBef>
                <a:spcPts val="1100"/>
              </a:spcBef>
              <a:defRPr sz="2000">
                <a:solidFill>
                  <a:srgbClr val="FFFFFF"/>
                </a:solidFill>
                <a:latin typeface="Calibri"/>
                <a:ea typeface="Calibri"/>
                <a:cs typeface="Calibri"/>
                <a:sym typeface="Calibri"/>
              </a:defRPr>
            </a:lvl4pPr>
            <a:lvl5pPr marL="0" indent="1828800">
              <a:spcBef>
                <a:spcPts val="1100"/>
              </a:spcBef>
              <a:defRPr sz="2000">
                <a:solidFill>
                  <a:srgbClr val="FFFFFF"/>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74" name="Slide Number"/>
          <p:cNvSpPr txBox="1"/>
          <p:nvPr>
            <p:ph type="sldNum" sz="quarter" idx="2"/>
          </p:nvPr>
        </p:nvSpPr>
        <p:spPr>
          <a:xfrm>
            <a:off x="12043806" y="9244528"/>
            <a:ext cx="310119" cy="300594"/>
          </a:xfrm>
          <a:prstGeom prst="rect">
            <a:avLst/>
          </a:prstGeom>
        </p:spPr>
        <p:txBody>
          <a:bodyPr/>
          <a:lstStyle>
            <a:lvl1pPr>
              <a:defRPr sz="1600">
                <a:solidFill>
                  <a:srgbClr val="878787"/>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solidFill>
          <a:srgbClr val="000000"/>
        </a:solidFill>
      </p:bgPr>
    </p:bg>
    <p:spTree>
      <p:nvGrpSpPr>
        <p:cNvPr id="1" name=""/>
        <p:cNvGrpSpPr/>
        <p:nvPr/>
      </p:nvGrpSpPr>
      <p:grpSpPr>
        <a:xfrm>
          <a:off x="0" y="0"/>
          <a:ext cx="0" cy="0"/>
          <a:chOff x="0" y="0"/>
          <a:chExt cx="0" cy="0"/>
        </a:xfrm>
      </p:grpSpPr>
      <p:sp>
        <p:nvSpPr>
          <p:cNvPr id="281" name="Title Text"/>
          <p:cNvSpPr txBox="1"/>
          <p:nvPr>
            <p:ph type="title"/>
          </p:nvPr>
        </p:nvSpPr>
        <p:spPr>
          <a:xfrm>
            <a:off x="647700" y="0"/>
            <a:ext cx="11709400" cy="2406650"/>
          </a:xfrm>
          <a:prstGeom prst="rect">
            <a:avLst/>
          </a:prstGeom>
        </p:spPr>
        <p:txBody>
          <a:bodyPr lIns="38100" tIns="38100" rIns="38100" bIns="38100" anchor="ctr"/>
          <a:lstStyle>
            <a:lvl1pPr algn="ctr">
              <a:defRPr sz="6200">
                <a:latin typeface="Calibri"/>
                <a:ea typeface="Calibri"/>
                <a:cs typeface="Calibri"/>
                <a:sym typeface="Calibri"/>
              </a:defRPr>
            </a:lvl1pPr>
          </a:lstStyle>
          <a:p>
            <a:pPr>
              <a:defRPr>
                <a:effectLst/>
              </a:defRPr>
            </a:pPr>
            <a:r>
              <a:t>Title Text</a:t>
            </a:r>
          </a:p>
        </p:txBody>
      </p:sp>
      <p:sp>
        <p:nvSpPr>
          <p:cNvPr id="282" name="Body Level One…"/>
          <p:cNvSpPr txBox="1"/>
          <p:nvPr>
            <p:ph type="body" sz="half" idx="1"/>
          </p:nvPr>
        </p:nvSpPr>
        <p:spPr>
          <a:xfrm>
            <a:off x="647700" y="2273300"/>
            <a:ext cx="5778500" cy="7480300"/>
          </a:xfrm>
          <a:prstGeom prst="rect">
            <a:avLst/>
          </a:prstGeom>
        </p:spPr>
        <p:txBody>
          <a:bodyPr lIns="38100" tIns="38100" rIns="38100" bIns="38100">
            <a:normAutofit fontScale="100000" lnSpcReduction="0"/>
          </a:bodyPr>
          <a:lstStyle>
            <a:lvl1pPr marL="341313" indent="-341313">
              <a:spcBef>
                <a:spcPts val="1100"/>
              </a:spcBef>
              <a:buClr>
                <a:srgbClr val="FFFFFF"/>
              </a:buClr>
              <a:buSzPct val="100000"/>
              <a:buFont typeface="Arial"/>
              <a:buChar char="•"/>
              <a:defRPr sz="2800">
                <a:solidFill>
                  <a:srgbClr val="FFFFFF"/>
                </a:solidFill>
                <a:latin typeface="Calibri"/>
                <a:ea typeface="Calibri"/>
                <a:cs typeface="Calibri"/>
                <a:sym typeface="Calibri"/>
              </a:defRPr>
            </a:lvl1pPr>
            <a:lvl2pPr marL="750623" indent="-331523">
              <a:spcBef>
                <a:spcPts val="1100"/>
              </a:spcBef>
              <a:buClr>
                <a:srgbClr val="FFFFFF"/>
              </a:buClr>
              <a:buSzPct val="100000"/>
              <a:buFont typeface="Arial"/>
              <a:buChar char="–"/>
              <a:defRPr sz="2800">
                <a:solidFill>
                  <a:srgbClr val="FFFFFF"/>
                </a:solidFill>
                <a:latin typeface="Calibri"/>
                <a:ea typeface="Calibri"/>
                <a:cs typeface="Calibri"/>
                <a:sym typeface="Calibri"/>
              </a:defRPr>
            </a:lvl2pPr>
            <a:lvl3pPr marL="1194118" indent="-317818">
              <a:spcBef>
                <a:spcPts val="1100"/>
              </a:spcBef>
              <a:buClr>
                <a:srgbClr val="FFFFFF"/>
              </a:buClr>
              <a:buSzPct val="100000"/>
              <a:buFont typeface="Arial"/>
              <a:buChar char="•"/>
              <a:defRPr sz="2800">
                <a:solidFill>
                  <a:srgbClr val="FFFFFF"/>
                </a:solidFill>
                <a:latin typeface="Calibri"/>
                <a:ea typeface="Calibri"/>
                <a:cs typeface="Calibri"/>
                <a:sym typeface="Calibri"/>
              </a:defRPr>
            </a:lvl3pPr>
            <a:lvl4pPr marL="1686631" indent="-353131">
              <a:spcBef>
                <a:spcPts val="1100"/>
              </a:spcBef>
              <a:buClr>
                <a:srgbClr val="FFFFFF"/>
              </a:buClr>
              <a:buSzPct val="100000"/>
              <a:buFont typeface="Arial"/>
              <a:buChar char="–"/>
              <a:defRPr sz="2800">
                <a:solidFill>
                  <a:srgbClr val="FFFFFF"/>
                </a:solidFill>
                <a:latin typeface="Calibri"/>
                <a:ea typeface="Calibri"/>
                <a:cs typeface="Calibri"/>
                <a:sym typeface="Calibri"/>
              </a:defRPr>
            </a:lvl4pPr>
            <a:lvl5pPr marL="2143831" indent="-353131">
              <a:spcBef>
                <a:spcPts val="1100"/>
              </a:spcBef>
              <a:buClr>
                <a:srgbClr val="FFFFFF"/>
              </a:buClr>
              <a:buSzPct val="100000"/>
              <a:buFont typeface="Arial"/>
              <a:buChar char="»"/>
              <a:defRPr sz="2800">
                <a:solidFill>
                  <a:srgbClr val="FFFFFF"/>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83" name="Slide Number"/>
          <p:cNvSpPr txBox="1"/>
          <p:nvPr>
            <p:ph type="sldNum" sz="quarter" idx="2"/>
          </p:nvPr>
        </p:nvSpPr>
        <p:spPr>
          <a:xfrm>
            <a:off x="12043806" y="9244528"/>
            <a:ext cx="310119" cy="300594"/>
          </a:xfrm>
          <a:prstGeom prst="rect">
            <a:avLst/>
          </a:prstGeom>
        </p:spPr>
        <p:txBody>
          <a:bodyPr/>
          <a:lstStyle>
            <a:lvl1pPr>
              <a:defRPr sz="1600">
                <a:solidFill>
                  <a:srgbClr val="878787"/>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bg>
      <p:bgPr>
        <a:solidFill>
          <a:srgbClr val="000000"/>
        </a:solidFill>
      </p:bgPr>
    </p:bg>
    <p:spTree>
      <p:nvGrpSpPr>
        <p:cNvPr id="1" name=""/>
        <p:cNvGrpSpPr/>
        <p:nvPr/>
      </p:nvGrpSpPr>
      <p:grpSpPr>
        <a:xfrm>
          <a:off x="0" y="0"/>
          <a:ext cx="0" cy="0"/>
          <a:chOff x="0" y="0"/>
          <a:chExt cx="0" cy="0"/>
        </a:xfrm>
      </p:grpSpPr>
      <p:sp>
        <p:nvSpPr>
          <p:cNvPr id="290" name="Title Text"/>
          <p:cNvSpPr txBox="1"/>
          <p:nvPr>
            <p:ph type="title"/>
          </p:nvPr>
        </p:nvSpPr>
        <p:spPr>
          <a:xfrm>
            <a:off x="650875" y="390525"/>
            <a:ext cx="11703050" cy="1625600"/>
          </a:xfrm>
          <a:prstGeom prst="rect">
            <a:avLst/>
          </a:prstGeom>
        </p:spPr>
        <p:txBody>
          <a:bodyPr lIns="38100" tIns="38100" rIns="38100" bIns="38100" anchor="ctr"/>
          <a:lstStyle>
            <a:lvl1pPr algn="ctr">
              <a:defRPr sz="6200">
                <a:latin typeface="Calibri"/>
                <a:ea typeface="Calibri"/>
                <a:cs typeface="Calibri"/>
                <a:sym typeface="Calibri"/>
              </a:defRPr>
            </a:lvl1pPr>
          </a:lstStyle>
          <a:p>
            <a:pPr>
              <a:defRPr>
                <a:effectLst/>
              </a:defRPr>
            </a:pPr>
            <a:r>
              <a:t>Title Text</a:t>
            </a:r>
          </a:p>
        </p:txBody>
      </p:sp>
      <p:sp>
        <p:nvSpPr>
          <p:cNvPr id="291" name="Body Level One…"/>
          <p:cNvSpPr txBox="1"/>
          <p:nvPr>
            <p:ph type="body" sz="quarter" idx="1"/>
          </p:nvPr>
        </p:nvSpPr>
        <p:spPr>
          <a:xfrm>
            <a:off x="650875" y="2182813"/>
            <a:ext cx="5745163" cy="909638"/>
          </a:xfrm>
          <a:prstGeom prst="rect">
            <a:avLst/>
          </a:prstGeom>
        </p:spPr>
        <p:txBody>
          <a:bodyPr lIns="38100" tIns="38100" rIns="38100" bIns="38100" anchor="b">
            <a:normAutofit fontScale="100000" lnSpcReduction="0"/>
          </a:bodyPr>
          <a:lstStyle>
            <a:lvl1pPr marL="0" indent="0">
              <a:spcBef>
                <a:spcPts val="1100"/>
              </a:spcBef>
              <a:defRPr b="1" sz="2400">
                <a:solidFill>
                  <a:srgbClr val="FFFFFF"/>
                </a:solidFill>
                <a:latin typeface="Calibri"/>
                <a:ea typeface="Calibri"/>
                <a:cs typeface="Calibri"/>
                <a:sym typeface="Calibri"/>
              </a:defRPr>
            </a:lvl1pPr>
            <a:lvl2pPr marL="0" indent="457200">
              <a:spcBef>
                <a:spcPts val="1100"/>
              </a:spcBef>
              <a:defRPr b="1" sz="2400">
                <a:solidFill>
                  <a:srgbClr val="FFFFFF"/>
                </a:solidFill>
                <a:latin typeface="Calibri"/>
                <a:ea typeface="Calibri"/>
                <a:cs typeface="Calibri"/>
                <a:sym typeface="Calibri"/>
              </a:defRPr>
            </a:lvl2pPr>
            <a:lvl3pPr marL="0" indent="914400">
              <a:spcBef>
                <a:spcPts val="1100"/>
              </a:spcBef>
              <a:defRPr b="1" sz="2400">
                <a:solidFill>
                  <a:srgbClr val="FFFFFF"/>
                </a:solidFill>
                <a:latin typeface="Calibri"/>
                <a:ea typeface="Calibri"/>
                <a:cs typeface="Calibri"/>
                <a:sym typeface="Calibri"/>
              </a:defRPr>
            </a:lvl3pPr>
            <a:lvl4pPr marL="0" indent="1371600">
              <a:spcBef>
                <a:spcPts val="1100"/>
              </a:spcBef>
              <a:defRPr b="1" sz="2400">
                <a:solidFill>
                  <a:srgbClr val="FFFFFF"/>
                </a:solidFill>
                <a:latin typeface="Calibri"/>
                <a:ea typeface="Calibri"/>
                <a:cs typeface="Calibri"/>
                <a:sym typeface="Calibri"/>
              </a:defRPr>
            </a:lvl4pPr>
            <a:lvl5pPr marL="0" indent="1828800">
              <a:spcBef>
                <a:spcPts val="1100"/>
              </a:spcBef>
              <a:defRPr b="1" sz="2400">
                <a:solidFill>
                  <a:srgbClr val="FFFFFF"/>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92" name="Text Placeholder 4"/>
          <p:cNvSpPr/>
          <p:nvPr>
            <p:ph type="body" sz="quarter" idx="21"/>
          </p:nvPr>
        </p:nvSpPr>
        <p:spPr>
          <a:xfrm>
            <a:off x="6605588" y="2182813"/>
            <a:ext cx="5748338" cy="909638"/>
          </a:xfrm>
          <a:prstGeom prst="rect">
            <a:avLst/>
          </a:prstGeom>
        </p:spPr>
        <p:txBody>
          <a:bodyPr lIns="38100" tIns="38100" rIns="38100" bIns="38100" anchor="b">
            <a:normAutofit fontScale="100000" lnSpcReduction="0"/>
          </a:bodyPr>
          <a:lstStyle/>
          <a:p>
            <a:pPr marL="0" indent="0">
              <a:spcBef>
                <a:spcPts val="1100"/>
              </a:spcBef>
              <a:defRPr b="1" sz="2400">
                <a:solidFill>
                  <a:srgbClr val="FFFFFF"/>
                </a:solidFill>
                <a:effectLst/>
                <a:latin typeface="Calibri"/>
                <a:ea typeface="Calibri"/>
                <a:cs typeface="Calibri"/>
                <a:sym typeface="Calibri"/>
              </a:defRPr>
            </a:pPr>
          </a:p>
        </p:txBody>
      </p:sp>
      <p:sp>
        <p:nvSpPr>
          <p:cNvPr id="293" name="Slide Number"/>
          <p:cNvSpPr txBox="1"/>
          <p:nvPr>
            <p:ph type="sldNum" sz="quarter" idx="2"/>
          </p:nvPr>
        </p:nvSpPr>
        <p:spPr>
          <a:xfrm>
            <a:off x="12043806" y="9244528"/>
            <a:ext cx="310119" cy="300594"/>
          </a:xfrm>
          <a:prstGeom prst="rect">
            <a:avLst/>
          </a:prstGeom>
        </p:spPr>
        <p:txBody>
          <a:bodyPr/>
          <a:lstStyle>
            <a:lvl1pPr>
              <a:defRPr sz="1600">
                <a:solidFill>
                  <a:srgbClr val="878787"/>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solidFill>
          <a:srgbClr val="000000"/>
        </a:solidFill>
      </p:bgPr>
    </p:bg>
    <p:spTree>
      <p:nvGrpSpPr>
        <p:cNvPr id="1" name=""/>
        <p:cNvGrpSpPr/>
        <p:nvPr/>
      </p:nvGrpSpPr>
      <p:grpSpPr>
        <a:xfrm>
          <a:off x="0" y="0"/>
          <a:ext cx="0" cy="0"/>
          <a:chOff x="0" y="0"/>
          <a:chExt cx="0" cy="0"/>
        </a:xfrm>
      </p:grpSpPr>
      <p:sp>
        <p:nvSpPr>
          <p:cNvPr id="300" name="Title Text"/>
          <p:cNvSpPr txBox="1"/>
          <p:nvPr>
            <p:ph type="title"/>
          </p:nvPr>
        </p:nvSpPr>
        <p:spPr>
          <a:xfrm>
            <a:off x="647700" y="0"/>
            <a:ext cx="11709400" cy="2406650"/>
          </a:xfrm>
          <a:prstGeom prst="rect">
            <a:avLst/>
          </a:prstGeom>
        </p:spPr>
        <p:txBody>
          <a:bodyPr lIns="38100" tIns="38100" rIns="38100" bIns="38100" anchor="ctr"/>
          <a:lstStyle>
            <a:lvl1pPr algn="ctr">
              <a:defRPr sz="6200">
                <a:latin typeface="Calibri"/>
                <a:ea typeface="Calibri"/>
                <a:cs typeface="Calibri"/>
                <a:sym typeface="Calibri"/>
              </a:defRPr>
            </a:lvl1pPr>
          </a:lstStyle>
          <a:p>
            <a:pPr>
              <a:defRPr>
                <a:effectLst/>
              </a:defRPr>
            </a:pPr>
            <a:r>
              <a:t>Title Text</a:t>
            </a:r>
          </a:p>
        </p:txBody>
      </p:sp>
      <p:sp>
        <p:nvSpPr>
          <p:cNvPr id="301" name="Slide Number"/>
          <p:cNvSpPr txBox="1"/>
          <p:nvPr>
            <p:ph type="sldNum" sz="quarter" idx="2"/>
          </p:nvPr>
        </p:nvSpPr>
        <p:spPr>
          <a:xfrm>
            <a:off x="12043806" y="9244528"/>
            <a:ext cx="310119" cy="300594"/>
          </a:xfrm>
          <a:prstGeom prst="rect">
            <a:avLst/>
          </a:prstGeom>
        </p:spPr>
        <p:txBody>
          <a:bodyPr/>
          <a:lstStyle>
            <a:lvl1pPr>
              <a:defRPr sz="1600">
                <a:solidFill>
                  <a:srgbClr val="878787"/>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308" name="Slide Number"/>
          <p:cNvSpPr txBox="1"/>
          <p:nvPr>
            <p:ph type="sldNum" sz="quarter" idx="2"/>
          </p:nvPr>
        </p:nvSpPr>
        <p:spPr>
          <a:xfrm>
            <a:off x="12043806" y="9244528"/>
            <a:ext cx="310119" cy="300594"/>
          </a:xfrm>
          <a:prstGeom prst="rect">
            <a:avLst/>
          </a:prstGeom>
        </p:spPr>
        <p:txBody>
          <a:bodyPr/>
          <a:lstStyle>
            <a:lvl1pPr>
              <a:defRPr sz="1600">
                <a:solidFill>
                  <a:srgbClr val="878787"/>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bg>
      <p:bgPr>
        <a:solidFill>
          <a:srgbClr val="000000"/>
        </a:solidFill>
      </p:bgPr>
    </p:bg>
    <p:spTree>
      <p:nvGrpSpPr>
        <p:cNvPr id="1" name=""/>
        <p:cNvGrpSpPr/>
        <p:nvPr/>
      </p:nvGrpSpPr>
      <p:grpSpPr>
        <a:xfrm>
          <a:off x="0" y="0"/>
          <a:ext cx="0" cy="0"/>
          <a:chOff x="0" y="0"/>
          <a:chExt cx="0" cy="0"/>
        </a:xfrm>
      </p:grpSpPr>
      <p:sp>
        <p:nvSpPr>
          <p:cNvPr id="315" name="Title Text"/>
          <p:cNvSpPr txBox="1"/>
          <p:nvPr>
            <p:ph type="title"/>
          </p:nvPr>
        </p:nvSpPr>
        <p:spPr>
          <a:xfrm>
            <a:off x="650875" y="388938"/>
            <a:ext cx="4278313" cy="1652587"/>
          </a:xfrm>
          <a:prstGeom prst="rect">
            <a:avLst/>
          </a:prstGeom>
        </p:spPr>
        <p:txBody>
          <a:bodyPr lIns="38100" tIns="38100" rIns="38100" bIns="38100"/>
          <a:lstStyle>
            <a:lvl1pPr>
              <a:defRPr b="1" sz="2000">
                <a:latin typeface="Calibri"/>
                <a:ea typeface="Calibri"/>
                <a:cs typeface="Calibri"/>
                <a:sym typeface="Calibri"/>
              </a:defRPr>
            </a:lvl1pPr>
          </a:lstStyle>
          <a:p>
            <a:pPr>
              <a:defRPr>
                <a:effectLst/>
              </a:defRPr>
            </a:pPr>
            <a:r>
              <a:t>Title Text</a:t>
            </a:r>
          </a:p>
        </p:txBody>
      </p:sp>
      <p:sp>
        <p:nvSpPr>
          <p:cNvPr id="316" name="Body Level One…"/>
          <p:cNvSpPr txBox="1"/>
          <p:nvPr>
            <p:ph type="body" idx="1"/>
          </p:nvPr>
        </p:nvSpPr>
        <p:spPr>
          <a:xfrm>
            <a:off x="5084762" y="388938"/>
            <a:ext cx="7269163" cy="8323262"/>
          </a:xfrm>
          <a:prstGeom prst="rect">
            <a:avLst/>
          </a:prstGeom>
        </p:spPr>
        <p:txBody>
          <a:bodyPr lIns="38100" tIns="38100" rIns="38100" bIns="38100">
            <a:normAutofit fontScale="100000" lnSpcReduction="0"/>
          </a:bodyPr>
          <a:lstStyle>
            <a:lvl1pPr marL="341313" indent="-341313">
              <a:spcBef>
                <a:spcPts val="1100"/>
              </a:spcBef>
              <a:buClr>
                <a:srgbClr val="FFFFFF"/>
              </a:buClr>
              <a:buSzPct val="100000"/>
              <a:buFont typeface="Arial"/>
              <a:buChar char="•"/>
              <a:defRPr sz="3200">
                <a:solidFill>
                  <a:srgbClr val="FFFFFF"/>
                </a:solidFill>
                <a:latin typeface="Calibri"/>
                <a:ea typeface="Calibri"/>
                <a:cs typeface="Calibri"/>
                <a:sym typeface="Calibri"/>
              </a:defRPr>
            </a:lvl1pPr>
            <a:lvl2pPr marL="743857" indent="-324757">
              <a:spcBef>
                <a:spcPts val="1100"/>
              </a:spcBef>
              <a:buClr>
                <a:srgbClr val="FFFFFF"/>
              </a:buClr>
              <a:buSzPct val="100000"/>
              <a:buFont typeface="Arial"/>
              <a:buChar char="–"/>
              <a:defRPr sz="3200">
                <a:solidFill>
                  <a:srgbClr val="FFFFFF"/>
                </a:solidFill>
                <a:latin typeface="Calibri"/>
                <a:ea typeface="Calibri"/>
                <a:cs typeface="Calibri"/>
                <a:sym typeface="Calibri"/>
              </a:defRPr>
            </a:lvl2pPr>
            <a:lvl3pPr marL="1178983" indent="-302683">
              <a:spcBef>
                <a:spcPts val="1100"/>
              </a:spcBef>
              <a:buClr>
                <a:srgbClr val="FFFFFF"/>
              </a:buClr>
              <a:buSzPct val="100000"/>
              <a:buFont typeface="Arial"/>
              <a:buChar char="•"/>
              <a:defRPr sz="3200">
                <a:solidFill>
                  <a:srgbClr val="FFFFFF"/>
                </a:solidFill>
                <a:latin typeface="Calibri"/>
                <a:ea typeface="Calibri"/>
                <a:cs typeface="Calibri"/>
                <a:sym typeface="Calibri"/>
              </a:defRPr>
            </a:lvl3pPr>
            <a:lvl4pPr marL="1696720" indent="-363220">
              <a:spcBef>
                <a:spcPts val="1100"/>
              </a:spcBef>
              <a:buClr>
                <a:srgbClr val="FFFFFF"/>
              </a:buClr>
              <a:buSzPct val="100000"/>
              <a:buFont typeface="Arial"/>
              <a:buChar char="–"/>
              <a:defRPr sz="3200">
                <a:solidFill>
                  <a:srgbClr val="FFFFFF"/>
                </a:solidFill>
                <a:latin typeface="Calibri"/>
                <a:ea typeface="Calibri"/>
                <a:cs typeface="Calibri"/>
                <a:sym typeface="Calibri"/>
              </a:defRPr>
            </a:lvl4pPr>
            <a:lvl5pPr marL="2153920" indent="-363220">
              <a:spcBef>
                <a:spcPts val="1100"/>
              </a:spcBef>
              <a:buClr>
                <a:srgbClr val="FFFFFF"/>
              </a:buClr>
              <a:buSzPct val="100000"/>
              <a:buFont typeface="Arial"/>
              <a:buChar char="»"/>
              <a:defRPr sz="3200">
                <a:solidFill>
                  <a:srgbClr val="FFFFFF"/>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17" name="Text Placeholder 3"/>
          <p:cNvSpPr/>
          <p:nvPr>
            <p:ph type="body" sz="half" idx="21"/>
          </p:nvPr>
        </p:nvSpPr>
        <p:spPr>
          <a:xfrm>
            <a:off x="650875" y="2041525"/>
            <a:ext cx="4278313" cy="6670675"/>
          </a:xfrm>
          <a:prstGeom prst="rect">
            <a:avLst/>
          </a:prstGeom>
        </p:spPr>
        <p:txBody>
          <a:bodyPr lIns="38100" tIns="38100" rIns="38100" bIns="38100">
            <a:normAutofit fontScale="100000" lnSpcReduction="0"/>
          </a:bodyPr>
          <a:lstStyle/>
          <a:p>
            <a:pPr marL="0" indent="0">
              <a:spcBef>
                <a:spcPts val="1100"/>
              </a:spcBef>
              <a:defRPr sz="1400">
                <a:solidFill>
                  <a:srgbClr val="FFFFFF"/>
                </a:solidFill>
                <a:effectLst/>
                <a:latin typeface="Calibri"/>
                <a:ea typeface="Calibri"/>
                <a:cs typeface="Calibri"/>
                <a:sym typeface="Calibri"/>
              </a:defRPr>
            </a:pPr>
          </a:p>
        </p:txBody>
      </p:sp>
      <p:sp>
        <p:nvSpPr>
          <p:cNvPr id="318" name="Slide Number"/>
          <p:cNvSpPr txBox="1"/>
          <p:nvPr>
            <p:ph type="sldNum" sz="quarter" idx="2"/>
          </p:nvPr>
        </p:nvSpPr>
        <p:spPr>
          <a:xfrm>
            <a:off x="12043806" y="9244528"/>
            <a:ext cx="310119" cy="300594"/>
          </a:xfrm>
          <a:prstGeom prst="rect">
            <a:avLst/>
          </a:prstGeom>
        </p:spPr>
        <p:txBody>
          <a:bodyPr/>
          <a:lstStyle>
            <a:lvl1pPr>
              <a:defRPr sz="1600">
                <a:solidFill>
                  <a:srgbClr val="878787"/>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bg>
      <p:bgPr>
        <a:solidFill>
          <a:srgbClr val="000000"/>
        </a:solidFill>
      </p:bgPr>
    </p:bg>
    <p:spTree>
      <p:nvGrpSpPr>
        <p:cNvPr id="1" name=""/>
        <p:cNvGrpSpPr/>
        <p:nvPr/>
      </p:nvGrpSpPr>
      <p:grpSpPr>
        <a:xfrm>
          <a:off x="0" y="0"/>
          <a:ext cx="0" cy="0"/>
          <a:chOff x="0" y="0"/>
          <a:chExt cx="0" cy="0"/>
        </a:xfrm>
      </p:grpSpPr>
      <p:sp>
        <p:nvSpPr>
          <p:cNvPr id="325" name="Title Text"/>
          <p:cNvSpPr txBox="1"/>
          <p:nvPr>
            <p:ph type="title"/>
          </p:nvPr>
        </p:nvSpPr>
        <p:spPr>
          <a:xfrm>
            <a:off x="2549525" y="6827838"/>
            <a:ext cx="7802564" cy="806451"/>
          </a:xfrm>
          <a:prstGeom prst="rect">
            <a:avLst/>
          </a:prstGeom>
        </p:spPr>
        <p:txBody>
          <a:bodyPr lIns="38100" tIns="38100" rIns="38100" bIns="38100"/>
          <a:lstStyle>
            <a:lvl1pPr>
              <a:defRPr b="1" sz="2000">
                <a:latin typeface="Calibri"/>
                <a:ea typeface="Calibri"/>
                <a:cs typeface="Calibri"/>
                <a:sym typeface="Calibri"/>
              </a:defRPr>
            </a:lvl1pPr>
          </a:lstStyle>
          <a:p>
            <a:pPr>
              <a:defRPr>
                <a:effectLst/>
              </a:defRPr>
            </a:pPr>
            <a:r>
              <a:t>Title Text</a:t>
            </a:r>
          </a:p>
        </p:txBody>
      </p:sp>
      <p:sp>
        <p:nvSpPr>
          <p:cNvPr id="326"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327" name="Body Level One…"/>
          <p:cNvSpPr txBox="1"/>
          <p:nvPr>
            <p:ph type="body" sz="quarter" idx="1"/>
          </p:nvPr>
        </p:nvSpPr>
        <p:spPr>
          <a:xfrm>
            <a:off x="2549525" y="7634288"/>
            <a:ext cx="7802564" cy="1144588"/>
          </a:xfrm>
          <a:prstGeom prst="rect">
            <a:avLst/>
          </a:prstGeom>
        </p:spPr>
        <p:txBody>
          <a:bodyPr lIns="38100" tIns="38100" rIns="38100" bIns="38100">
            <a:normAutofit fontScale="100000" lnSpcReduction="0"/>
          </a:bodyPr>
          <a:lstStyle>
            <a:lvl1pPr marL="0" indent="0">
              <a:spcBef>
                <a:spcPts val="1100"/>
              </a:spcBef>
              <a:defRPr sz="1400">
                <a:solidFill>
                  <a:srgbClr val="FFFFFF"/>
                </a:solidFill>
                <a:latin typeface="Calibri"/>
                <a:ea typeface="Calibri"/>
                <a:cs typeface="Calibri"/>
                <a:sym typeface="Calibri"/>
              </a:defRPr>
            </a:lvl1pPr>
            <a:lvl2pPr marL="0" indent="457200">
              <a:spcBef>
                <a:spcPts val="1100"/>
              </a:spcBef>
              <a:defRPr sz="1400">
                <a:solidFill>
                  <a:srgbClr val="FFFFFF"/>
                </a:solidFill>
                <a:latin typeface="Calibri"/>
                <a:ea typeface="Calibri"/>
                <a:cs typeface="Calibri"/>
                <a:sym typeface="Calibri"/>
              </a:defRPr>
            </a:lvl2pPr>
            <a:lvl3pPr marL="0" indent="914400">
              <a:spcBef>
                <a:spcPts val="1100"/>
              </a:spcBef>
              <a:defRPr sz="1400">
                <a:solidFill>
                  <a:srgbClr val="FFFFFF"/>
                </a:solidFill>
                <a:latin typeface="Calibri"/>
                <a:ea typeface="Calibri"/>
                <a:cs typeface="Calibri"/>
                <a:sym typeface="Calibri"/>
              </a:defRPr>
            </a:lvl3pPr>
            <a:lvl4pPr marL="0" indent="1371600">
              <a:spcBef>
                <a:spcPts val="1100"/>
              </a:spcBef>
              <a:defRPr sz="1400">
                <a:solidFill>
                  <a:srgbClr val="FFFFFF"/>
                </a:solidFill>
                <a:latin typeface="Calibri"/>
                <a:ea typeface="Calibri"/>
                <a:cs typeface="Calibri"/>
                <a:sym typeface="Calibri"/>
              </a:defRPr>
            </a:lvl4pPr>
            <a:lvl5pPr marL="0" indent="1828800">
              <a:spcBef>
                <a:spcPts val="1100"/>
              </a:spcBef>
              <a:defRPr sz="1400">
                <a:solidFill>
                  <a:srgbClr val="FFFFFF"/>
                </a:solidFill>
                <a:latin typeface="Calibri"/>
                <a:ea typeface="Calibri"/>
                <a:cs typeface="Calibri"/>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28" name="Slide Number"/>
          <p:cNvSpPr txBox="1"/>
          <p:nvPr>
            <p:ph type="sldNum" sz="quarter" idx="2"/>
          </p:nvPr>
        </p:nvSpPr>
        <p:spPr>
          <a:xfrm>
            <a:off x="12043806" y="9244528"/>
            <a:ext cx="310119" cy="300594"/>
          </a:xfrm>
          <a:prstGeom prst="rect">
            <a:avLst/>
          </a:prstGeom>
        </p:spPr>
        <p:txBody>
          <a:bodyPr/>
          <a:lstStyle>
            <a:lvl1pPr>
              <a:defRPr sz="1600">
                <a:solidFill>
                  <a:srgbClr val="878787"/>
                </a:solidFill>
                <a:latin typeface="Calibri"/>
                <a:ea typeface="Calibri"/>
                <a:cs typeface="Calibri"/>
                <a:sym typeface="Calibri"/>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335" name="Title Text"/>
          <p:cNvSpPr txBox="1"/>
          <p:nvPr>
            <p:ph type="title"/>
          </p:nvPr>
        </p:nvSpPr>
        <p:spPr>
          <a:xfrm>
            <a:off x="974725" y="3030538"/>
            <a:ext cx="11055350" cy="2090737"/>
          </a:xfrm>
          <a:prstGeom prst="rect">
            <a:avLst/>
          </a:prstGeom>
        </p:spPr>
        <p:txBody>
          <a:bodyPr/>
          <a:lstStyle/>
          <a:p>
            <a:pPr/>
            <a:r>
              <a:t>Title Text</a:t>
            </a:r>
          </a:p>
        </p:txBody>
      </p:sp>
      <p:sp>
        <p:nvSpPr>
          <p:cNvPr id="336" name="Body Level One…"/>
          <p:cNvSpPr txBox="1"/>
          <p:nvPr>
            <p:ph type="body" sz="quarter" idx="1"/>
          </p:nvPr>
        </p:nvSpPr>
        <p:spPr>
          <a:xfrm>
            <a:off x="1951038" y="5527675"/>
            <a:ext cx="9102726" cy="2492375"/>
          </a:xfrm>
          <a:prstGeom prst="rect">
            <a:avLst/>
          </a:prstGeom>
        </p:spPr>
        <p:txBody>
          <a:bodyPr>
            <a:normAutofit fontScale="100000" lnSpcReduction="0"/>
          </a:bodyPr>
          <a:lstStyle>
            <a:lvl1pPr marL="0" indent="0" algn="ctr">
              <a:spcBef>
                <a:spcPts val="0"/>
              </a:spcBef>
            </a:lvl1pPr>
            <a:lvl2pPr marL="0" indent="457200" algn="ctr">
              <a:spcBef>
                <a:spcPts val="0"/>
              </a:spcBef>
            </a:lvl2pPr>
            <a:lvl3pPr marL="0" indent="914400" algn="ctr">
              <a:spcBef>
                <a:spcPts val="0"/>
              </a:spcBef>
            </a:lvl3pPr>
            <a:lvl4pPr marL="0" indent="1371600" algn="ctr">
              <a:spcBef>
                <a:spcPts val="0"/>
              </a:spcBef>
            </a:lvl4pPr>
            <a:lvl5pPr marL="0" indent="1828800" algn="ctr">
              <a:spcBef>
                <a:spcPts val="0"/>
              </a:spcBef>
            </a:lvl5pPr>
          </a:lstStyle>
          <a:p>
            <a:pPr/>
            <a:r>
              <a:t>Body Level One</a:t>
            </a:r>
          </a:p>
          <a:p>
            <a:pPr lvl="1"/>
            <a:r>
              <a:t>Body Level Two</a:t>
            </a:r>
          </a:p>
          <a:p>
            <a:pPr lvl="2"/>
            <a:r>
              <a:t>Body Level Three</a:t>
            </a:r>
          </a:p>
          <a:p>
            <a:pPr lvl="3"/>
            <a:r>
              <a:t>Body Level Four</a:t>
            </a:r>
          </a:p>
          <a:p>
            <a:pPr lvl="4"/>
            <a:r>
              <a:t>Body Level Five</a:t>
            </a:r>
          </a:p>
        </p:txBody>
      </p:sp>
      <p:sp>
        <p:nvSpPr>
          <p:cNvPr id="3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344" name="Title Text"/>
          <p:cNvSpPr txBox="1"/>
          <p:nvPr>
            <p:ph type="title"/>
          </p:nvPr>
        </p:nvSpPr>
        <p:spPr>
          <a:xfrm>
            <a:off x="787400" y="6807200"/>
            <a:ext cx="11430000" cy="1219200"/>
          </a:xfrm>
          <a:prstGeom prst="rect">
            <a:avLst/>
          </a:prstGeom>
        </p:spPr>
        <p:txBody>
          <a:bodyPr/>
          <a:lstStyle/>
          <a:p>
            <a:pPr/>
            <a:r>
              <a:t>Title Text</a:t>
            </a:r>
          </a:p>
        </p:txBody>
      </p:sp>
      <p:sp>
        <p:nvSpPr>
          <p:cNvPr id="345" name="Body Level One…"/>
          <p:cNvSpPr txBox="1"/>
          <p:nvPr>
            <p:ph type="body" sz="quarter" idx="1"/>
          </p:nvPr>
        </p:nvSpPr>
        <p:spPr>
          <a:xfrm>
            <a:off x="787400" y="8013700"/>
            <a:ext cx="11430000" cy="1562100"/>
          </a:xfrm>
          <a:prstGeom prst="rect">
            <a:avLst/>
          </a:prstGeom>
        </p:spPr>
        <p:txBody>
          <a:bodyPr>
            <a:normAutofit fontScale="100000" lnSpcReduction="0"/>
          </a:bodyPr>
          <a:lstStyle>
            <a:lvl1pPr>
              <a:spcBef>
                <a:spcPts val="0"/>
              </a:spcBef>
            </a:lvl1pPr>
            <a:lvl2pPr>
              <a:spcBef>
                <a:spcPts val="0"/>
              </a:spcBef>
            </a:lvl2pPr>
            <a:lvl3pPr>
              <a:spcBef>
                <a:spcPts val="0"/>
              </a:spcBef>
            </a:lvl3pPr>
            <a:lvl4pPr>
              <a:spcBef>
                <a:spcPts val="0"/>
              </a:spcBef>
            </a:lvl4pPr>
            <a:lvl5pPr>
              <a:spcBef>
                <a:spcPts val="0"/>
              </a:spcBef>
            </a:lvl5pPr>
          </a:lstStyle>
          <a:p>
            <a:pPr/>
            <a:r>
              <a:t>Body Level One</a:t>
            </a:r>
          </a:p>
          <a:p>
            <a:pPr lvl="1"/>
            <a:r>
              <a:t>Body Level Two</a:t>
            </a:r>
          </a:p>
          <a:p>
            <a:pPr lvl="2"/>
            <a:r>
              <a:t>Body Level Three</a:t>
            </a:r>
          </a:p>
          <a:p>
            <a:pPr lvl="3"/>
            <a:r>
              <a:t>Body Level Four</a:t>
            </a:r>
          </a:p>
          <a:p>
            <a:pPr lvl="4"/>
            <a:r>
              <a:t>Body Level Five</a:t>
            </a:r>
          </a:p>
        </p:txBody>
      </p:sp>
      <p:sp>
        <p:nvSpPr>
          <p:cNvPr id="3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353"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354"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spcBef>
                <a:spcPts val="0"/>
              </a:spcBef>
              <a:defRPr sz="2000"/>
            </a:lvl1pPr>
            <a:lvl2pPr marL="0" indent="457200">
              <a:spcBef>
                <a:spcPts val="0"/>
              </a:spcBef>
              <a:defRPr sz="2000"/>
            </a:lvl2pPr>
            <a:lvl3pPr marL="0" indent="914400">
              <a:spcBef>
                <a:spcPts val="0"/>
              </a:spcBef>
              <a:defRPr sz="2000"/>
            </a:lvl3pPr>
            <a:lvl4pPr marL="0" indent="1371600">
              <a:spcBef>
                <a:spcPts val="0"/>
              </a:spcBef>
              <a:defRPr sz="2000"/>
            </a:lvl4pPr>
            <a:lvl5pPr marL="0" indent="1828800">
              <a:spcBef>
                <a:spcPts val="0"/>
              </a:spcBef>
              <a:defRPr sz="2000"/>
            </a:lvl5pPr>
          </a:lstStyle>
          <a:p>
            <a:pPr/>
            <a:r>
              <a:t>Body Level One</a:t>
            </a:r>
          </a:p>
          <a:p>
            <a:pPr lvl="1"/>
            <a:r>
              <a:t>Body Level Two</a:t>
            </a:r>
          </a:p>
          <a:p>
            <a:pPr lvl="2"/>
            <a:r>
              <a:t>Body Level Three</a:t>
            </a:r>
          </a:p>
          <a:p>
            <a:pPr lvl="3"/>
            <a:r>
              <a:t>Body Level Four</a:t>
            </a:r>
          </a:p>
          <a:p>
            <a:pPr lvl="4"/>
            <a:r>
              <a:t>Body Level Five</a:t>
            </a:r>
          </a:p>
        </p:txBody>
      </p:sp>
      <p:sp>
        <p:nvSpPr>
          <p:cNvPr id="3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quarter" idx="1"/>
          </p:nvPr>
        </p:nvSpPr>
        <p:spPr>
          <a:xfrm>
            <a:off x="787400" y="4864100"/>
            <a:ext cx="5575300" cy="3009900"/>
          </a:xfrm>
          <a:prstGeom prst="rect">
            <a:avLst/>
          </a:prstGeom>
        </p:spPr>
        <p:txBody>
          <a:bodyPr>
            <a:normAutofit fontScale="100000" lnSpcReduction="0"/>
          </a:bodyPr>
          <a:lstStyle>
            <a:lvl1pPr>
              <a:defRPr sz="2800"/>
            </a:lvl1pPr>
            <a:lvl2pPr>
              <a:defRPr sz="2800"/>
            </a:lvl2pPr>
            <a:lvl3pPr>
              <a:defRPr sz="2800"/>
            </a:lvl3pPr>
            <a:lvl4pPr>
              <a:defRPr sz="2800"/>
            </a:lvl4pPr>
            <a:lvl5pPr>
              <a:defRPr sz="2800"/>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62" name="Title Text"/>
          <p:cNvSpPr txBox="1"/>
          <p:nvPr>
            <p:ph type="title"/>
          </p:nvPr>
        </p:nvSpPr>
        <p:spPr>
          <a:xfrm>
            <a:off x="787400" y="6807200"/>
            <a:ext cx="11430000" cy="1219200"/>
          </a:xfrm>
          <a:prstGeom prst="rect">
            <a:avLst/>
          </a:prstGeom>
        </p:spPr>
        <p:txBody>
          <a:bodyPr/>
          <a:lstStyle/>
          <a:p>
            <a:pPr/>
            <a:r>
              <a:t>Title Text</a:t>
            </a:r>
          </a:p>
        </p:txBody>
      </p:sp>
      <p:sp>
        <p:nvSpPr>
          <p:cNvPr id="363" name="Body Level One…"/>
          <p:cNvSpPr txBox="1"/>
          <p:nvPr>
            <p:ph type="body" sz="quarter" idx="1"/>
          </p:nvPr>
        </p:nvSpPr>
        <p:spPr>
          <a:xfrm>
            <a:off x="787400" y="8013700"/>
            <a:ext cx="5638800" cy="1562100"/>
          </a:xfrm>
          <a:prstGeom prst="rect">
            <a:avLst/>
          </a:prstGeom>
        </p:spPr>
        <p:txBody>
          <a:bodyPr>
            <a:normAutofit fontScale="100000" lnSpcReduction="0"/>
          </a:bodyPr>
          <a:lstStyle>
            <a:lvl1pPr>
              <a:spcBef>
                <a:spcPts val="0"/>
              </a:spcBef>
              <a:defRPr sz="2800"/>
            </a:lvl1pPr>
            <a:lvl2pPr>
              <a:spcBef>
                <a:spcPts val="0"/>
              </a:spcBef>
              <a:defRPr sz="2800"/>
            </a:lvl2pPr>
            <a:lvl3pPr>
              <a:spcBef>
                <a:spcPts val="0"/>
              </a:spcBef>
              <a:defRPr sz="2800"/>
            </a:lvl3pPr>
            <a:lvl4pPr>
              <a:spcBef>
                <a:spcPts val="0"/>
              </a:spcBef>
              <a:defRPr sz="2800"/>
            </a:lvl4pPr>
            <a:lvl5pPr>
              <a:spcBef>
                <a:spcPts val="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3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371" name="Title Text"/>
          <p:cNvSpPr txBox="1"/>
          <p:nvPr>
            <p:ph type="title"/>
          </p:nvPr>
        </p:nvSpPr>
        <p:spPr>
          <a:xfrm>
            <a:off x="650875" y="390525"/>
            <a:ext cx="11703050" cy="1625600"/>
          </a:xfrm>
          <a:prstGeom prst="rect">
            <a:avLst/>
          </a:prstGeom>
        </p:spPr>
        <p:txBody>
          <a:bodyPr/>
          <a:lstStyle/>
          <a:p>
            <a:pPr/>
            <a:r>
              <a:t>Title Text</a:t>
            </a:r>
          </a:p>
        </p:txBody>
      </p:sp>
      <p:sp>
        <p:nvSpPr>
          <p:cNvPr id="372"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spcBef>
                <a:spcPts val="0"/>
              </a:spcBef>
              <a:defRPr sz="2400"/>
            </a:lvl1pPr>
            <a:lvl2pPr marL="0" indent="457200">
              <a:spcBef>
                <a:spcPts val="0"/>
              </a:spcBef>
              <a:defRPr sz="2400"/>
            </a:lvl2pPr>
            <a:lvl3pPr marL="0" indent="914400">
              <a:spcBef>
                <a:spcPts val="0"/>
              </a:spcBef>
              <a:defRPr sz="2400"/>
            </a:lvl3pPr>
            <a:lvl4pPr marL="0" indent="1371600">
              <a:spcBef>
                <a:spcPts val="0"/>
              </a:spcBef>
              <a:defRPr sz="2400"/>
            </a:lvl4pPr>
            <a:lvl5pPr marL="0" indent="1828800">
              <a:spcBef>
                <a:spcPts val="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73"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spcBef>
                <a:spcPts val="0"/>
              </a:spcBef>
              <a:defRPr sz="2400"/>
            </a:pPr>
          </a:p>
        </p:txBody>
      </p:sp>
      <p:sp>
        <p:nvSpPr>
          <p:cNvPr id="3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381" name="Title Text"/>
          <p:cNvSpPr txBox="1"/>
          <p:nvPr>
            <p:ph type="title"/>
          </p:nvPr>
        </p:nvSpPr>
        <p:spPr>
          <a:xfrm>
            <a:off x="787400" y="6807200"/>
            <a:ext cx="11430000" cy="1219200"/>
          </a:xfrm>
          <a:prstGeom prst="rect">
            <a:avLst/>
          </a:prstGeom>
        </p:spPr>
        <p:txBody>
          <a:bodyPr/>
          <a:lstStyle/>
          <a:p>
            <a:pPr/>
            <a:r>
              <a:t>Title Text</a:t>
            </a:r>
          </a:p>
        </p:txBody>
      </p:sp>
      <p:sp>
        <p:nvSpPr>
          <p:cNvPr id="3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3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396"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397" name="Body Level One…"/>
          <p:cNvSpPr txBox="1"/>
          <p:nvPr>
            <p:ph type="body" idx="1"/>
          </p:nvPr>
        </p:nvSpPr>
        <p:spPr>
          <a:xfrm>
            <a:off x="5084762" y="388938"/>
            <a:ext cx="7269163" cy="8323262"/>
          </a:xfrm>
          <a:prstGeom prst="rect">
            <a:avLst/>
          </a:prstGeom>
        </p:spPr>
        <p:txBody>
          <a:bodyPr>
            <a:normAutofit fontScale="100000" lnSpcReduction="0"/>
          </a:bodyPr>
          <a:lstStyle>
            <a:lvl1pPr>
              <a:spcBef>
                <a:spcPts val="0"/>
              </a:spcBef>
              <a:defRPr sz="3200"/>
            </a:lvl1pPr>
            <a:lvl2pPr>
              <a:spcBef>
                <a:spcPts val="0"/>
              </a:spcBef>
              <a:defRPr sz="3200"/>
            </a:lvl2pPr>
            <a:lvl3pPr>
              <a:spcBef>
                <a:spcPts val="0"/>
              </a:spcBef>
              <a:defRPr sz="3200"/>
            </a:lvl3pPr>
            <a:lvl4pPr>
              <a:spcBef>
                <a:spcPts val="0"/>
              </a:spcBef>
              <a:defRPr sz="3200"/>
            </a:lvl4pPr>
            <a:lvl5pPr>
              <a:spcBef>
                <a:spcPts val="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98" name="Text Placeholder 3"/>
          <p:cNvSpPr/>
          <p:nvPr>
            <p:ph type="body" sz="half" idx="21"/>
          </p:nvPr>
        </p:nvSpPr>
        <p:spPr>
          <a:xfrm>
            <a:off x="650875" y="2041525"/>
            <a:ext cx="4278313" cy="6670675"/>
          </a:xfrm>
          <a:prstGeom prst="rect">
            <a:avLst/>
          </a:prstGeom>
        </p:spPr>
        <p:txBody>
          <a:bodyPr>
            <a:normAutofit fontScale="100000" lnSpcReduction="0"/>
          </a:bodyPr>
          <a:lstStyle/>
          <a:p>
            <a:pPr marL="0" indent="0">
              <a:spcBef>
                <a:spcPts val="0"/>
              </a:spcBef>
              <a:defRPr sz="1400"/>
            </a:pPr>
          </a:p>
        </p:txBody>
      </p:sp>
      <p:sp>
        <p:nvSpPr>
          <p:cNvPr id="3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406"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407"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408" name="Body Level One…"/>
          <p:cNvSpPr txBox="1"/>
          <p:nvPr>
            <p:ph type="body" sz="quarter" idx="1"/>
          </p:nvPr>
        </p:nvSpPr>
        <p:spPr>
          <a:xfrm>
            <a:off x="2549525" y="7634288"/>
            <a:ext cx="7802564" cy="1144588"/>
          </a:xfrm>
          <a:prstGeom prst="rect">
            <a:avLst/>
          </a:prstGeom>
        </p:spPr>
        <p:txBody>
          <a:bodyPr>
            <a:normAutofit fontScale="100000" lnSpcReduction="0"/>
          </a:bodyPr>
          <a:lstStyle>
            <a:lvl1pPr marL="0" indent="0">
              <a:spcBef>
                <a:spcPts val="0"/>
              </a:spcBef>
              <a:defRPr sz="1400"/>
            </a:lvl1pPr>
            <a:lvl2pPr marL="0" indent="457200">
              <a:spcBef>
                <a:spcPts val="0"/>
              </a:spcBef>
              <a:defRPr sz="1400"/>
            </a:lvl2pPr>
            <a:lvl3pPr marL="0" indent="914400">
              <a:spcBef>
                <a:spcPts val="0"/>
              </a:spcBef>
              <a:defRPr sz="1400"/>
            </a:lvl3pPr>
            <a:lvl4pPr marL="0" indent="1371600">
              <a:spcBef>
                <a:spcPts val="0"/>
              </a:spcBef>
              <a:defRPr sz="1400"/>
            </a:lvl4pPr>
            <a:lvl5pPr marL="0" indent="1828800">
              <a:spcBef>
                <a:spcPts val="0"/>
              </a:spcBef>
              <a:defRPr sz="1400"/>
            </a:lvl5pPr>
          </a:lstStyle>
          <a:p>
            <a:pPr/>
            <a:r>
              <a:t>Body Level One</a:t>
            </a:r>
          </a:p>
          <a:p>
            <a:pPr lvl="1"/>
            <a:r>
              <a:t>Body Level Two</a:t>
            </a:r>
          </a:p>
          <a:p>
            <a:pPr lvl="2"/>
            <a:r>
              <a:t>Body Level Three</a:t>
            </a:r>
          </a:p>
          <a:p>
            <a:pPr lvl="3"/>
            <a:r>
              <a:t>Body Level Four</a:t>
            </a:r>
          </a:p>
          <a:p>
            <a:pPr lvl="4"/>
            <a:r>
              <a:t>Body Level Five</a:t>
            </a:r>
          </a:p>
        </p:txBody>
      </p:sp>
      <p:sp>
        <p:nvSpPr>
          <p:cNvPr id="4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416" name="Title Text"/>
          <p:cNvSpPr txBox="1"/>
          <p:nvPr>
            <p:ph type="title"/>
          </p:nvPr>
        </p:nvSpPr>
        <p:spPr>
          <a:xfrm>
            <a:off x="974725" y="3030538"/>
            <a:ext cx="11055350" cy="2090737"/>
          </a:xfrm>
          <a:prstGeom prst="rect">
            <a:avLst/>
          </a:prstGeom>
        </p:spPr>
        <p:txBody>
          <a:bodyPr anchor="ctr"/>
          <a:lstStyle/>
          <a:p>
            <a:pPr/>
            <a:r>
              <a:t>Title Text</a:t>
            </a:r>
          </a:p>
        </p:txBody>
      </p:sp>
      <p:sp>
        <p:nvSpPr>
          <p:cNvPr id="417" name="Body Level One…"/>
          <p:cNvSpPr txBox="1"/>
          <p:nvPr>
            <p:ph type="body" sz="quarter" idx="1"/>
          </p:nvPr>
        </p:nvSpPr>
        <p:spPr>
          <a:xfrm>
            <a:off x="1951038" y="5527675"/>
            <a:ext cx="9102726" cy="2492375"/>
          </a:xfrm>
          <a:prstGeom prst="rect">
            <a:avLst/>
          </a:prstGeom>
        </p:spPr>
        <p:txBody>
          <a:bodyPr anchor="ctr">
            <a:normAutofit fontScale="100000" lnSpcReduction="0"/>
          </a:bodyPr>
          <a:lstStyle>
            <a:lvl1pPr marL="0" indent="0" algn="ctr">
              <a:spcBef>
                <a:spcPts val="2400"/>
              </a:spcBef>
              <a:defRPr sz="3600">
                <a:solidFill>
                  <a:srgbClr val="FFFFFF"/>
                </a:solidFill>
                <a:effectLst>
                  <a:outerShdw sx="100000" sy="100000" kx="0" ky="0" algn="b" rotWithShape="0" blurRad="38100" dist="38100" dir="2700000">
                    <a:srgbClr val="000000"/>
                  </a:outerShdw>
                </a:effectLst>
              </a:defRPr>
            </a:lvl1pPr>
            <a:lvl2pPr marL="0" indent="457200" algn="ctr">
              <a:spcBef>
                <a:spcPts val="2400"/>
              </a:spcBef>
              <a:defRPr sz="3600">
                <a:solidFill>
                  <a:srgbClr val="FFFFFF"/>
                </a:solidFill>
                <a:effectLst>
                  <a:outerShdw sx="100000" sy="100000" kx="0" ky="0" algn="b" rotWithShape="0" blurRad="38100" dist="38100" dir="2700000">
                    <a:srgbClr val="000000"/>
                  </a:outerShdw>
                </a:effectLst>
              </a:defRPr>
            </a:lvl2pPr>
            <a:lvl3pPr marL="0" indent="914400" algn="ctr">
              <a:spcBef>
                <a:spcPts val="2400"/>
              </a:spcBef>
              <a:defRPr sz="3600">
                <a:solidFill>
                  <a:srgbClr val="FFFFFF"/>
                </a:solidFill>
                <a:effectLst>
                  <a:outerShdw sx="100000" sy="100000" kx="0" ky="0" algn="b" rotWithShape="0" blurRad="38100" dist="38100" dir="2700000">
                    <a:srgbClr val="000000"/>
                  </a:outerShdw>
                </a:effectLst>
              </a:defRPr>
            </a:lvl3pPr>
            <a:lvl4pPr marL="0" indent="1371600" algn="ctr">
              <a:spcBef>
                <a:spcPts val="2400"/>
              </a:spcBef>
              <a:defRPr sz="3600">
                <a:solidFill>
                  <a:srgbClr val="FFFFFF"/>
                </a:solidFill>
                <a:effectLst>
                  <a:outerShdw sx="100000" sy="100000" kx="0" ky="0" algn="b" rotWithShape="0" blurRad="38100" dist="38100" dir="2700000">
                    <a:srgbClr val="000000"/>
                  </a:outerShdw>
                </a:effectLst>
              </a:defRPr>
            </a:lvl4pPr>
            <a:lvl5pPr marL="0" indent="1828800" algn="ctr">
              <a:spcBef>
                <a:spcPts val="2400"/>
              </a:spcBef>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1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425" name="Title Text"/>
          <p:cNvSpPr txBox="1"/>
          <p:nvPr>
            <p:ph type="title"/>
          </p:nvPr>
        </p:nvSpPr>
        <p:spPr>
          <a:xfrm>
            <a:off x="787400" y="254000"/>
            <a:ext cx="11430000" cy="2438400"/>
          </a:xfrm>
          <a:prstGeom prst="rect">
            <a:avLst/>
          </a:prstGeom>
        </p:spPr>
        <p:txBody>
          <a:bodyPr anchor="ctr"/>
          <a:lstStyle/>
          <a:p>
            <a:pPr/>
            <a:r>
              <a:t>Title Text</a:t>
            </a:r>
          </a:p>
        </p:txBody>
      </p:sp>
      <p:sp>
        <p:nvSpPr>
          <p:cNvPr id="426" name="Body Level One…"/>
          <p:cNvSpPr txBox="1"/>
          <p:nvPr>
            <p:ph type="body" sz="half" idx="1"/>
          </p:nvPr>
        </p:nvSpPr>
        <p:spPr>
          <a:xfrm>
            <a:off x="787400" y="2768600"/>
            <a:ext cx="5143500" cy="5715000"/>
          </a:xfrm>
          <a:prstGeom prst="rect">
            <a:avLst/>
          </a:prstGeom>
        </p:spPr>
        <p:txBody>
          <a:bodyPr anchor="ctr">
            <a:normAutofit fontScale="100000" lnSpcReduction="0"/>
          </a:bodyPr>
          <a:lstStyle>
            <a:lvl1pPr marL="406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1pPr>
            <a:lvl2pPr marL="800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2pPr>
            <a:lvl3pPr marL="1244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3pPr>
            <a:lvl4pPr marL="1689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4pPr>
            <a:lvl5pPr marL="2133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2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434"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435"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spcBef>
                <a:spcPts val="2400"/>
              </a:spcBef>
              <a:defRPr sz="2000">
                <a:solidFill>
                  <a:srgbClr val="FFFFFF"/>
                </a:solidFill>
                <a:effectLst>
                  <a:outerShdw sx="100000" sy="100000" kx="0" ky="0" algn="b" rotWithShape="0" blurRad="38100" dist="38100" dir="2700000">
                    <a:srgbClr val="000000"/>
                  </a:outerShdw>
                </a:effectLst>
              </a:defRPr>
            </a:lvl1pPr>
            <a:lvl2pPr marL="0" indent="457200">
              <a:spcBef>
                <a:spcPts val="2400"/>
              </a:spcBef>
              <a:defRPr sz="2000">
                <a:solidFill>
                  <a:srgbClr val="FFFFFF"/>
                </a:solidFill>
                <a:effectLst>
                  <a:outerShdw sx="100000" sy="100000" kx="0" ky="0" algn="b" rotWithShape="0" blurRad="38100" dist="38100" dir="2700000">
                    <a:srgbClr val="000000"/>
                  </a:outerShdw>
                </a:effectLst>
              </a:defRPr>
            </a:lvl2pPr>
            <a:lvl3pPr marL="0" indent="914400">
              <a:spcBef>
                <a:spcPts val="2400"/>
              </a:spcBef>
              <a:defRPr sz="2000">
                <a:solidFill>
                  <a:srgbClr val="FFFFFF"/>
                </a:solidFill>
                <a:effectLst>
                  <a:outerShdw sx="100000" sy="100000" kx="0" ky="0" algn="b" rotWithShape="0" blurRad="38100" dist="38100" dir="2700000">
                    <a:srgbClr val="000000"/>
                  </a:outerShdw>
                </a:effectLst>
              </a:defRPr>
            </a:lvl3pPr>
            <a:lvl4pPr marL="0" indent="1371600">
              <a:spcBef>
                <a:spcPts val="2400"/>
              </a:spcBef>
              <a:defRPr sz="2000">
                <a:solidFill>
                  <a:srgbClr val="FFFFFF"/>
                </a:solidFill>
                <a:effectLst>
                  <a:outerShdw sx="100000" sy="100000" kx="0" ky="0" algn="b" rotWithShape="0" blurRad="38100" dist="38100" dir="2700000">
                    <a:srgbClr val="000000"/>
                  </a:outerShdw>
                </a:effectLst>
              </a:defRPr>
            </a:lvl4pPr>
            <a:lvl5pPr marL="0" indent="1828800">
              <a:spcBef>
                <a:spcPts val="2400"/>
              </a:spcBef>
              <a:defRPr sz="20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443" name="Title Text"/>
          <p:cNvSpPr txBox="1"/>
          <p:nvPr>
            <p:ph type="title"/>
          </p:nvPr>
        </p:nvSpPr>
        <p:spPr>
          <a:xfrm>
            <a:off x="787400" y="254000"/>
            <a:ext cx="11430000" cy="2438400"/>
          </a:xfrm>
          <a:prstGeom prst="rect">
            <a:avLst/>
          </a:prstGeom>
        </p:spPr>
        <p:txBody>
          <a:bodyPr anchor="ctr"/>
          <a:lstStyle/>
          <a:p>
            <a:pPr/>
            <a:r>
              <a:t>Title Text</a:t>
            </a:r>
          </a:p>
        </p:txBody>
      </p:sp>
      <p:sp>
        <p:nvSpPr>
          <p:cNvPr id="444" name="Body Level One…"/>
          <p:cNvSpPr txBox="1"/>
          <p:nvPr>
            <p:ph type="body" sz="quarter" idx="1"/>
          </p:nvPr>
        </p:nvSpPr>
        <p:spPr>
          <a:xfrm>
            <a:off x="787400" y="2768600"/>
            <a:ext cx="2495550" cy="5715000"/>
          </a:xfrm>
          <a:prstGeom prst="rect">
            <a:avLst/>
          </a:prstGeom>
        </p:spPr>
        <p:txBody>
          <a:bodyPr anchor="ctr">
            <a:normAutofit fontScale="100000" lnSpcReduction="0"/>
          </a:bodyPr>
          <a:lstStyle>
            <a:lvl1pPr marL="406400" indent="-406400">
              <a:spcBef>
                <a:spcPts val="2400"/>
              </a:spcBef>
              <a:buSzPct val="46000"/>
              <a:buChar char="•"/>
              <a:defRPr sz="2800">
                <a:solidFill>
                  <a:srgbClr val="FFFFFF"/>
                </a:solidFill>
                <a:effectLst>
                  <a:outerShdw sx="100000" sy="100000" kx="0" ky="0" algn="b" rotWithShape="0" blurRad="38100" dist="38100" dir="2700000">
                    <a:srgbClr val="000000"/>
                  </a:outerShdw>
                </a:effectLst>
              </a:defRPr>
            </a:lvl1pPr>
            <a:lvl2pPr marL="867833" indent="-474133">
              <a:spcBef>
                <a:spcPts val="2400"/>
              </a:spcBef>
              <a:buSzPct val="46000"/>
              <a:buChar char="•"/>
              <a:defRPr sz="2800">
                <a:solidFill>
                  <a:srgbClr val="FFFFFF"/>
                </a:solidFill>
                <a:effectLst>
                  <a:outerShdw sx="100000" sy="100000" kx="0" ky="0" algn="b" rotWithShape="0" blurRad="38100" dist="38100" dir="2700000">
                    <a:srgbClr val="000000"/>
                  </a:outerShdw>
                </a:effectLst>
              </a:defRPr>
            </a:lvl2pPr>
            <a:lvl3pPr marL="1407160" indent="-568960">
              <a:spcBef>
                <a:spcPts val="2400"/>
              </a:spcBef>
              <a:buSzPct val="46000"/>
              <a:buChar char="•"/>
              <a:defRPr sz="2800">
                <a:solidFill>
                  <a:srgbClr val="FFFFFF"/>
                </a:solidFill>
                <a:effectLst>
                  <a:outerShdw sx="100000" sy="100000" kx="0" ky="0" algn="b" rotWithShape="0" blurRad="38100" dist="38100" dir="2700000">
                    <a:srgbClr val="000000"/>
                  </a:outerShdw>
                </a:effectLst>
              </a:defRPr>
            </a:lvl3pPr>
            <a:lvl4pPr marL="19148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4pPr>
            <a:lvl5pPr marL="23593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650875" y="390525"/>
            <a:ext cx="11703050" cy="1625600"/>
          </a:xfrm>
          <a:prstGeom prst="rect">
            <a:avLst/>
          </a:prstGeom>
        </p:spPr>
        <p:txBody>
          <a:bodyPr/>
          <a:lstStyle/>
          <a:p>
            <a:pPr/>
            <a:r>
              <a:t>Title Text</a:t>
            </a:r>
          </a:p>
        </p:txBody>
      </p:sp>
      <p:sp>
        <p:nvSpPr>
          <p:cNvPr id="48"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defRPr sz="2400"/>
            </a:lvl1pPr>
            <a:lvl2pPr marL="0" indent="457200">
              <a:defRPr sz="2400"/>
            </a:lvl2pPr>
            <a:lvl3pPr marL="0" indent="914400">
              <a:defRPr sz="2400"/>
            </a:lvl3pPr>
            <a:lvl4pPr marL="0" indent="1371600">
              <a:defRPr sz="2400"/>
            </a:lvl4pPr>
            <a:lvl5pPr marL="0" indent="1828800">
              <a:defRPr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defRPr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52" name="Title Text"/>
          <p:cNvSpPr txBox="1"/>
          <p:nvPr>
            <p:ph type="title"/>
          </p:nvPr>
        </p:nvSpPr>
        <p:spPr>
          <a:xfrm>
            <a:off x="650875" y="390525"/>
            <a:ext cx="11703050" cy="1625600"/>
          </a:xfrm>
          <a:prstGeom prst="rect">
            <a:avLst/>
          </a:prstGeom>
        </p:spPr>
        <p:txBody>
          <a:bodyPr anchor="ctr"/>
          <a:lstStyle/>
          <a:p>
            <a:pPr/>
            <a:r>
              <a:t>Title Text</a:t>
            </a:r>
          </a:p>
        </p:txBody>
      </p:sp>
      <p:sp>
        <p:nvSpPr>
          <p:cNvPr id="453"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spcBef>
                <a:spcPts val="2400"/>
              </a:spcBef>
              <a:defRPr sz="2400">
                <a:solidFill>
                  <a:srgbClr val="FFFFFF"/>
                </a:solidFill>
                <a:effectLst>
                  <a:outerShdw sx="100000" sy="100000" kx="0" ky="0" algn="b" rotWithShape="0" blurRad="38100" dist="38100" dir="2700000">
                    <a:srgbClr val="000000"/>
                  </a:outerShdw>
                </a:effectLst>
              </a:defRPr>
            </a:lvl1pPr>
            <a:lvl2pPr marL="0" indent="457200">
              <a:spcBef>
                <a:spcPts val="2400"/>
              </a:spcBef>
              <a:defRPr sz="2400">
                <a:solidFill>
                  <a:srgbClr val="FFFFFF"/>
                </a:solidFill>
                <a:effectLst>
                  <a:outerShdw sx="100000" sy="100000" kx="0" ky="0" algn="b" rotWithShape="0" blurRad="38100" dist="38100" dir="2700000">
                    <a:srgbClr val="000000"/>
                  </a:outerShdw>
                </a:effectLst>
              </a:defRPr>
            </a:lvl2pPr>
            <a:lvl3pPr marL="0" indent="914400">
              <a:spcBef>
                <a:spcPts val="2400"/>
              </a:spcBef>
              <a:defRPr sz="2400">
                <a:solidFill>
                  <a:srgbClr val="FFFFFF"/>
                </a:solidFill>
                <a:effectLst>
                  <a:outerShdw sx="100000" sy="100000" kx="0" ky="0" algn="b" rotWithShape="0" blurRad="38100" dist="38100" dir="2700000">
                    <a:srgbClr val="000000"/>
                  </a:outerShdw>
                </a:effectLst>
              </a:defRPr>
            </a:lvl3pPr>
            <a:lvl4pPr marL="0" indent="1371600">
              <a:spcBef>
                <a:spcPts val="2400"/>
              </a:spcBef>
              <a:defRPr sz="2400">
                <a:solidFill>
                  <a:srgbClr val="FFFFFF"/>
                </a:solidFill>
                <a:effectLst>
                  <a:outerShdw sx="100000" sy="100000" kx="0" ky="0" algn="b" rotWithShape="0" blurRad="38100" dist="38100" dir="2700000">
                    <a:srgbClr val="000000"/>
                  </a:outerShdw>
                </a:effectLst>
              </a:defRPr>
            </a:lvl4pPr>
            <a:lvl5pPr marL="0" indent="1828800">
              <a:spcBef>
                <a:spcPts val="2400"/>
              </a:spcBef>
              <a:defRPr sz="2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54"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spcBef>
                <a:spcPts val="2400"/>
              </a:spcBef>
              <a:defRPr sz="2400">
                <a:solidFill>
                  <a:srgbClr val="FFFFFF"/>
                </a:solidFill>
                <a:effectLst>
                  <a:outerShdw sx="100000" sy="100000" kx="0" ky="0" algn="b" rotWithShape="0" blurRad="38100" dist="38100" dir="2700000">
                    <a:srgbClr val="000000"/>
                  </a:outerShdw>
                </a:effectLst>
              </a:defRPr>
            </a:pPr>
          </a:p>
        </p:txBody>
      </p:sp>
      <p:sp>
        <p:nvSpPr>
          <p:cNvPr id="4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462" name="Title Text"/>
          <p:cNvSpPr txBox="1"/>
          <p:nvPr>
            <p:ph type="title"/>
          </p:nvPr>
        </p:nvSpPr>
        <p:spPr>
          <a:xfrm>
            <a:off x="787400" y="254000"/>
            <a:ext cx="11430000" cy="2438400"/>
          </a:xfrm>
          <a:prstGeom prst="rect">
            <a:avLst/>
          </a:prstGeom>
        </p:spPr>
        <p:txBody>
          <a:bodyPr anchor="ctr"/>
          <a:lstStyle/>
          <a:p>
            <a:pPr/>
            <a:r>
              <a:t>Title Text</a:t>
            </a:r>
          </a:p>
        </p:txBody>
      </p:sp>
      <p:sp>
        <p:nvSpPr>
          <p:cNvPr id="4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477"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478" name="Body Level One…"/>
          <p:cNvSpPr txBox="1"/>
          <p:nvPr>
            <p:ph type="body" idx="1"/>
          </p:nvPr>
        </p:nvSpPr>
        <p:spPr>
          <a:xfrm>
            <a:off x="5084762" y="388938"/>
            <a:ext cx="7269163" cy="8323262"/>
          </a:xfrm>
          <a:prstGeom prst="rect">
            <a:avLst/>
          </a:prstGeom>
        </p:spPr>
        <p:txBody>
          <a:bodyPr anchor="ctr">
            <a:normAutofit fontScale="100000" lnSpcReduction="0"/>
          </a:bodyPr>
          <a:lstStyle>
            <a:lvl1pPr marL="406400" indent="-406400">
              <a:spcBef>
                <a:spcPts val="2400"/>
              </a:spcBef>
              <a:buSzPct val="46000"/>
              <a:buChar char="•"/>
              <a:defRPr sz="3200">
                <a:solidFill>
                  <a:srgbClr val="FFFFFF"/>
                </a:solidFill>
                <a:effectLst>
                  <a:outerShdw sx="100000" sy="100000" kx="0" ky="0" algn="b" rotWithShape="0" blurRad="38100" dist="38100" dir="2700000">
                    <a:srgbClr val="000000"/>
                  </a:outerShdw>
                </a:effectLst>
              </a:defRPr>
            </a:lvl1pPr>
            <a:lvl2pPr marL="858157" indent="-464457">
              <a:spcBef>
                <a:spcPts val="2400"/>
              </a:spcBef>
              <a:buSzPct val="46000"/>
              <a:buChar char="•"/>
              <a:defRPr sz="3200">
                <a:solidFill>
                  <a:srgbClr val="FFFFFF"/>
                </a:solidFill>
                <a:effectLst>
                  <a:outerShdw sx="100000" sy="100000" kx="0" ky="0" algn="b" rotWithShape="0" blurRad="38100" dist="38100" dir="2700000">
                    <a:srgbClr val="000000"/>
                  </a:outerShdw>
                </a:effectLst>
              </a:defRPr>
            </a:lvl2pPr>
            <a:lvl3pPr marL="1380066" indent="-541866">
              <a:spcBef>
                <a:spcPts val="2400"/>
              </a:spcBef>
              <a:buSzPct val="46000"/>
              <a:buChar char="•"/>
              <a:defRPr sz="3200">
                <a:solidFill>
                  <a:srgbClr val="FFFFFF"/>
                </a:solidFill>
                <a:effectLst>
                  <a:outerShdw sx="100000" sy="100000" kx="0" ky="0" algn="b" rotWithShape="0" blurRad="38100" dist="38100" dir="2700000">
                    <a:srgbClr val="000000"/>
                  </a:outerShdw>
                </a:effectLst>
              </a:defRPr>
            </a:lvl3pPr>
            <a:lvl4pPr marL="19329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4pPr>
            <a:lvl5pPr marL="23774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79" name="Text Placeholder 3"/>
          <p:cNvSpPr/>
          <p:nvPr>
            <p:ph type="body" sz="half" idx="21"/>
          </p:nvPr>
        </p:nvSpPr>
        <p:spPr>
          <a:xfrm>
            <a:off x="650875" y="2041525"/>
            <a:ext cx="4278313" cy="6670675"/>
          </a:xfrm>
          <a:prstGeom prst="rect">
            <a:avLst/>
          </a:prstGeom>
        </p:spPr>
        <p:txBody>
          <a:bodyPr anchor="ctr">
            <a:normAutofit fontScale="100000" lnSpcReduction="0"/>
          </a:bodyPr>
          <a:lstStyle/>
          <a:p>
            <a:pPr marL="0" indent="0">
              <a:spcBef>
                <a:spcPts val="2400"/>
              </a:spcBef>
              <a:defRPr sz="1400">
                <a:solidFill>
                  <a:srgbClr val="FFFFFF"/>
                </a:solidFill>
                <a:effectLst>
                  <a:outerShdw sx="100000" sy="100000" kx="0" ky="0" algn="b" rotWithShape="0" blurRad="38100" dist="38100" dir="2700000">
                    <a:srgbClr val="000000"/>
                  </a:outerShdw>
                </a:effectLst>
              </a:defRPr>
            </a:pPr>
          </a:p>
        </p:txBody>
      </p:sp>
      <p:sp>
        <p:nvSpPr>
          <p:cNvPr id="4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487"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488"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489" name="Body Level One…"/>
          <p:cNvSpPr txBox="1"/>
          <p:nvPr>
            <p:ph type="body" sz="quarter" idx="1"/>
          </p:nvPr>
        </p:nvSpPr>
        <p:spPr>
          <a:xfrm>
            <a:off x="2549525" y="7634288"/>
            <a:ext cx="7802564" cy="1144588"/>
          </a:xfrm>
          <a:prstGeom prst="rect">
            <a:avLst/>
          </a:prstGeom>
        </p:spPr>
        <p:txBody>
          <a:bodyPr anchor="ctr">
            <a:normAutofit fontScale="100000" lnSpcReduction="0"/>
          </a:bodyPr>
          <a:lstStyle>
            <a:lvl1pPr marL="0" indent="0">
              <a:spcBef>
                <a:spcPts val="2400"/>
              </a:spcBef>
              <a:defRPr sz="1400">
                <a:solidFill>
                  <a:srgbClr val="FFFFFF"/>
                </a:solidFill>
                <a:effectLst>
                  <a:outerShdw sx="100000" sy="100000" kx="0" ky="0" algn="b" rotWithShape="0" blurRad="38100" dist="38100" dir="2700000">
                    <a:srgbClr val="000000"/>
                  </a:outerShdw>
                </a:effectLst>
              </a:defRPr>
            </a:lvl1pPr>
            <a:lvl2pPr marL="0" indent="457200">
              <a:spcBef>
                <a:spcPts val="2400"/>
              </a:spcBef>
              <a:defRPr sz="1400">
                <a:solidFill>
                  <a:srgbClr val="FFFFFF"/>
                </a:solidFill>
                <a:effectLst>
                  <a:outerShdw sx="100000" sy="100000" kx="0" ky="0" algn="b" rotWithShape="0" blurRad="38100" dist="38100" dir="2700000">
                    <a:srgbClr val="000000"/>
                  </a:outerShdw>
                </a:effectLst>
              </a:defRPr>
            </a:lvl2pPr>
            <a:lvl3pPr marL="0" indent="914400">
              <a:spcBef>
                <a:spcPts val="2400"/>
              </a:spcBef>
              <a:defRPr sz="1400">
                <a:solidFill>
                  <a:srgbClr val="FFFFFF"/>
                </a:solidFill>
                <a:effectLst>
                  <a:outerShdw sx="100000" sy="100000" kx="0" ky="0" algn="b" rotWithShape="0" blurRad="38100" dist="38100" dir="2700000">
                    <a:srgbClr val="000000"/>
                  </a:outerShdw>
                </a:effectLst>
              </a:defRPr>
            </a:lvl3pPr>
            <a:lvl4pPr marL="0" indent="1371600">
              <a:spcBef>
                <a:spcPts val="2400"/>
              </a:spcBef>
              <a:defRPr sz="1400">
                <a:solidFill>
                  <a:srgbClr val="FFFFFF"/>
                </a:solidFill>
                <a:effectLst>
                  <a:outerShdw sx="100000" sy="100000" kx="0" ky="0" algn="b" rotWithShape="0" blurRad="38100" dist="38100" dir="2700000">
                    <a:srgbClr val="000000"/>
                  </a:outerShdw>
                </a:effectLst>
              </a:defRPr>
            </a:lvl4pPr>
            <a:lvl5pPr marL="0" indent="1828800">
              <a:spcBef>
                <a:spcPts val="2400"/>
              </a:spcBef>
              <a:defRPr sz="1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497" name="Title Text"/>
          <p:cNvSpPr txBox="1"/>
          <p:nvPr>
            <p:ph type="title"/>
          </p:nvPr>
        </p:nvSpPr>
        <p:spPr>
          <a:xfrm>
            <a:off x="974725" y="3030538"/>
            <a:ext cx="11055350" cy="2090737"/>
          </a:xfrm>
          <a:prstGeom prst="rect">
            <a:avLst/>
          </a:prstGeom>
        </p:spPr>
        <p:txBody>
          <a:bodyPr anchor="ctr"/>
          <a:lstStyle/>
          <a:p>
            <a:pPr/>
            <a:r>
              <a:t>Title Text</a:t>
            </a:r>
          </a:p>
        </p:txBody>
      </p:sp>
      <p:sp>
        <p:nvSpPr>
          <p:cNvPr id="498" name="Body Level One…"/>
          <p:cNvSpPr txBox="1"/>
          <p:nvPr>
            <p:ph type="body" sz="quarter" idx="1"/>
          </p:nvPr>
        </p:nvSpPr>
        <p:spPr>
          <a:xfrm>
            <a:off x="1951038" y="5527675"/>
            <a:ext cx="9102726" cy="2492375"/>
          </a:xfrm>
          <a:prstGeom prst="rect">
            <a:avLst/>
          </a:prstGeom>
        </p:spPr>
        <p:txBody>
          <a:bodyPr anchor="ctr">
            <a:normAutofit fontScale="100000" lnSpcReduction="0"/>
          </a:bodyPr>
          <a:lstStyle>
            <a:lvl1pPr marL="0" indent="0" algn="ctr">
              <a:spcBef>
                <a:spcPts val="2400"/>
              </a:spcBef>
              <a:defRPr sz="3600">
                <a:solidFill>
                  <a:srgbClr val="FFFFFF"/>
                </a:solidFill>
                <a:effectLst>
                  <a:outerShdw sx="100000" sy="100000" kx="0" ky="0" algn="b" rotWithShape="0" blurRad="38100" dist="38100" dir="2700000">
                    <a:srgbClr val="000000"/>
                  </a:outerShdw>
                </a:effectLst>
              </a:defRPr>
            </a:lvl1pPr>
            <a:lvl2pPr marL="0" indent="457200" algn="ctr">
              <a:spcBef>
                <a:spcPts val="2400"/>
              </a:spcBef>
              <a:defRPr sz="3600">
                <a:solidFill>
                  <a:srgbClr val="FFFFFF"/>
                </a:solidFill>
                <a:effectLst>
                  <a:outerShdw sx="100000" sy="100000" kx="0" ky="0" algn="b" rotWithShape="0" blurRad="38100" dist="38100" dir="2700000">
                    <a:srgbClr val="000000"/>
                  </a:outerShdw>
                </a:effectLst>
              </a:defRPr>
            </a:lvl2pPr>
            <a:lvl3pPr marL="0" indent="914400" algn="ctr">
              <a:spcBef>
                <a:spcPts val="2400"/>
              </a:spcBef>
              <a:defRPr sz="3600">
                <a:solidFill>
                  <a:srgbClr val="FFFFFF"/>
                </a:solidFill>
                <a:effectLst>
                  <a:outerShdw sx="100000" sy="100000" kx="0" ky="0" algn="b" rotWithShape="0" blurRad="38100" dist="38100" dir="2700000">
                    <a:srgbClr val="000000"/>
                  </a:outerShdw>
                </a:effectLst>
              </a:defRPr>
            </a:lvl3pPr>
            <a:lvl4pPr marL="0" indent="1371600" algn="ctr">
              <a:spcBef>
                <a:spcPts val="2400"/>
              </a:spcBef>
              <a:defRPr sz="3600">
                <a:solidFill>
                  <a:srgbClr val="FFFFFF"/>
                </a:solidFill>
                <a:effectLst>
                  <a:outerShdw sx="100000" sy="100000" kx="0" ky="0" algn="b" rotWithShape="0" blurRad="38100" dist="38100" dir="2700000">
                    <a:srgbClr val="000000"/>
                  </a:outerShdw>
                </a:effectLst>
              </a:defRPr>
            </a:lvl4pPr>
            <a:lvl5pPr marL="0" indent="1828800" algn="ctr">
              <a:spcBef>
                <a:spcPts val="2400"/>
              </a:spcBef>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49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506" name="Title Text"/>
          <p:cNvSpPr txBox="1"/>
          <p:nvPr>
            <p:ph type="title"/>
          </p:nvPr>
        </p:nvSpPr>
        <p:spPr>
          <a:xfrm>
            <a:off x="787400" y="254000"/>
            <a:ext cx="11430000" cy="2438400"/>
          </a:xfrm>
          <a:prstGeom prst="rect">
            <a:avLst/>
          </a:prstGeom>
        </p:spPr>
        <p:txBody>
          <a:bodyPr anchor="ctr"/>
          <a:lstStyle/>
          <a:p>
            <a:pPr/>
            <a:r>
              <a:t>Title Text</a:t>
            </a:r>
          </a:p>
        </p:txBody>
      </p:sp>
      <p:sp>
        <p:nvSpPr>
          <p:cNvPr id="507" name="Body Level One…"/>
          <p:cNvSpPr txBox="1"/>
          <p:nvPr>
            <p:ph type="body" sz="half" idx="1"/>
          </p:nvPr>
        </p:nvSpPr>
        <p:spPr>
          <a:xfrm>
            <a:off x="7073900" y="2768600"/>
            <a:ext cx="5143500" cy="5715000"/>
          </a:xfrm>
          <a:prstGeom prst="rect">
            <a:avLst/>
          </a:prstGeom>
        </p:spPr>
        <p:txBody>
          <a:bodyPr anchor="ctr">
            <a:normAutofit fontScale="100000" lnSpcReduction="0"/>
          </a:bodyPr>
          <a:lstStyle>
            <a:lvl1pPr marL="406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1pPr>
            <a:lvl2pPr marL="800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2pPr>
            <a:lvl3pPr marL="1244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3pPr>
            <a:lvl4pPr marL="1689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4pPr>
            <a:lvl5pPr marL="2133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5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515"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516"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spcBef>
                <a:spcPts val="2400"/>
              </a:spcBef>
              <a:defRPr sz="2000">
                <a:solidFill>
                  <a:srgbClr val="FFFFFF"/>
                </a:solidFill>
                <a:effectLst>
                  <a:outerShdw sx="100000" sy="100000" kx="0" ky="0" algn="b" rotWithShape="0" blurRad="38100" dist="38100" dir="2700000">
                    <a:srgbClr val="000000"/>
                  </a:outerShdw>
                </a:effectLst>
              </a:defRPr>
            </a:lvl1pPr>
            <a:lvl2pPr marL="0" indent="457200">
              <a:spcBef>
                <a:spcPts val="2400"/>
              </a:spcBef>
              <a:defRPr sz="2000">
                <a:solidFill>
                  <a:srgbClr val="FFFFFF"/>
                </a:solidFill>
                <a:effectLst>
                  <a:outerShdw sx="100000" sy="100000" kx="0" ky="0" algn="b" rotWithShape="0" blurRad="38100" dist="38100" dir="2700000">
                    <a:srgbClr val="000000"/>
                  </a:outerShdw>
                </a:effectLst>
              </a:defRPr>
            </a:lvl2pPr>
            <a:lvl3pPr marL="0" indent="914400">
              <a:spcBef>
                <a:spcPts val="2400"/>
              </a:spcBef>
              <a:defRPr sz="2000">
                <a:solidFill>
                  <a:srgbClr val="FFFFFF"/>
                </a:solidFill>
                <a:effectLst>
                  <a:outerShdw sx="100000" sy="100000" kx="0" ky="0" algn="b" rotWithShape="0" blurRad="38100" dist="38100" dir="2700000">
                    <a:srgbClr val="000000"/>
                  </a:outerShdw>
                </a:effectLst>
              </a:defRPr>
            </a:lvl3pPr>
            <a:lvl4pPr marL="0" indent="1371600">
              <a:spcBef>
                <a:spcPts val="2400"/>
              </a:spcBef>
              <a:defRPr sz="2000">
                <a:solidFill>
                  <a:srgbClr val="FFFFFF"/>
                </a:solidFill>
                <a:effectLst>
                  <a:outerShdw sx="100000" sy="100000" kx="0" ky="0" algn="b" rotWithShape="0" blurRad="38100" dist="38100" dir="2700000">
                    <a:srgbClr val="000000"/>
                  </a:outerShdw>
                </a:effectLst>
              </a:defRPr>
            </a:lvl4pPr>
            <a:lvl5pPr marL="0" indent="1828800">
              <a:spcBef>
                <a:spcPts val="2400"/>
              </a:spcBef>
              <a:defRPr sz="20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5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524" name="Title Text"/>
          <p:cNvSpPr txBox="1"/>
          <p:nvPr>
            <p:ph type="title"/>
          </p:nvPr>
        </p:nvSpPr>
        <p:spPr>
          <a:xfrm>
            <a:off x="787400" y="254000"/>
            <a:ext cx="11430000" cy="2438400"/>
          </a:xfrm>
          <a:prstGeom prst="rect">
            <a:avLst/>
          </a:prstGeom>
        </p:spPr>
        <p:txBody>
          <a:bodyPr anchor="ctr"/>
          <a:lstStyle/>
          <a:p>
            <a:pPr/>
            <a:r>
              <a:t>Title Text</a:t>
            </a:r>
          </a:p>
        </p:txBody>
      </p:sp>
      <p:sp>
        <p:nvSpPr>
          <p:cNvPr id="525" name="Body Level One…"/>
          <p:cNvSpPr txBox="1"/>
          <p:nvPr>
            <p:ph type="body" sz="quarter" idx="1"/>
          </p:nvPr>
        </p:nvSpPr>
        <p:spPr>
          <a:xfrm>
            <a:off x="7073900" y="2768600"/>
            <a:ext cx="2495550" cy="5715000"/>
          </a:xfrm>
          <a:prstGeom prst="rect">
            <a:avLst/>
          </a:prstGeom>
        </p:spPr>
        <p:txBody>
          <a:bodyPr anchor="ctr">
            <a:normAutofit fontScale="100000" lnSpcReduction="0"/>
          </a:bodyPr>
          <a:lstStyle>
            <a:lvl1pPr marL="406400" indent="-406400">
              <a:spcBef>
                <a:spcPts val="2400"/>
              </a:spcBef>
              <a:buSzPct val="46000"/>
              <a:buChar char="•"/>
              <a:defRPr sz="2800">
                <a:solidFill>
                  <a:srgbClr val="FFFFFF"/>
                </a:solidFill>
                <a:effectLst>
                  <a:outerShdw sx="100000" sy="100000" kx="0" ky="0" algn="b" rotWithShape="0" blurRad="38100" dist="38100" dir="2700000">
                    <a:srgbClr val="000000"/>
                  </a:outerShdw>
                </a:effectLst>
              </a:defRPr>
            </a:lvl1pPr>
            <a:lvl2pPr marL="867833" indent="-474133">
              <a:spcBef>
                <a:spcPts val="2400"/>
              </a:spcBef>
              <a:buSzPct val="46000"/>
              <a:buChar char="•"/>
              <a:defRPr sz="2800">
                <a:solidFill>
                  <a:srgbClr val="FFFFFF"/>
                </a:solidFill>
                <a:effectLst>
                  <a:outerShdw sx="100000" sy="100000" kx="0" ky="0" algn="b" rotWithShape="0" blurRad="38100" dist="38100" dir="2700000">
                    <a:srgbClr val="000000"/>
                  </a:outerShdw>
                </a:effectLst>
              </a:defRPr>
            </a:lvl2pPr>
            <a:lvl3pPr marL="1407160" indent="-568960">
              <a:spcBef>
                <a:spcPts val="2400"/>
              </a:spcBef>
              <a:buSzPct val="46000"/>
              <a:buChar char="•"/>
              <a:defRPr sz="2800">
                <a:solidFill>
                  <a:srgbClr val="FFFFFF"/>
                </a:solidFill>
                <a:effectLst>
                  <a:outerShdw sx="100000" sy="100000" kx="0" ky="0" algn="b" rotWithShape="0" blurRad="38100" dist="38100" dir="2700000">
                    <a:srgbClr val="000000"/>
                  </a:outerShdw>
                </a:effectLst>
              </a:defRPr>
            </a:lvl3pPr>
            <a:lvl4pPr marL="19148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4pPr>
            <a:lvl5pPr marL="23593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5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533" name="Title Text"/>
          <p:cNvSpPr txBox="1"/>
          <p:nvPr>
            <p:ph type="title"/>
          </p:nvPr>
        </p:nvSpPr>
        <p:spPr>
          <a:xfrm>
            <a:off x="650875" y="390525"/>
            <a:ext cx="11703050" cy="1625600"/>
          </a:xfrm>
          <a:prstGeom prst="rect">
            <a:avLst/>
          </a:prstGeom>
        </p:spPr>
        <p:txBody>
          <a:bodyPr anchor="ctr"/>
          <a:lstStyle/>
          <a:p>
            <a:pPr/>
            <a:r>
              <a:t>Title Text</a:t>
            </a:r>
          </a:p>
        </p:txBody>
      </p:sp>
      <p:sp>
        <p:nvSpPr>
          <p:cNvPr id="534"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spcBef>
                <a:spcPts val="2400"/>
              </a:spcBef>
              <a:defRPr sz="2400">
                <a:solidFill>
                  <a:srgbClr val="FFFFFF"/>
                </a:solidFill>
                <a:effectLst>
                  <a:outerShdw sx="100000" sy="100000" kx="0" ky="0" algn="b" rotWithShape="0" blurRad="38100" dist="38100" dir="2700000">
                    <a:srgbClr val="000000"/>
                  </a:outerShdw>
                </a:effectLst>
              </a:defRPr>
            </a:lvl1pPr>
            <a:lvl2pPr marL="0" indent="457200">
              <a:spcBef>
                <a:spcPts val="2400"/>
              </a:spcBef>
              <a:defRPr sz="2400">
                <a:solidFill>
                  <a:srgbClr val="FFFFFF"/>
                </a:solidFill>
                <a:effectLst>
                  <a:outerShdw sx="100000" sy="100000" kx="0" ky="0" algn="b" rotWithShape="0" blurRad="38100" dist="38100" dir="2700000">
                    <a:srgbClr val="000000"/>
                  </a:outerShdw>
                </a:effectLst>
              </a:defRPr>
            </a:lvl2pPr>
            <a:lvl3pPr marL="0" indent="914400">
              <a:spcBef>
                <a:spcPts val="2400"/>
              </a:spcBef>
              <a:defRPr sz="2400">
                <a:solidFill>
                  <a:srgbClr val="FFFFFF"/>
                </a:solidFill>
                <a:effectLst>
                  <a:outerShdw sx="100000" sy="100000" kx="0" ky="0" algn="b" rotWithShape="0" blurRad="38100" dist="38100" dir="2700000">
                    <a:srgbClr val="000000"/>
                  </a:outerShdw>
                </a:effectLst>
              </a:defRPr>
            </a:lvl3pPr>
            <a:lvl4pPr marL="0" indent="1371600">
              <a:spcBef>
                <a:spcPts val="2400"/>
              </a:spcBef>
              <a:defRPr sz="2400">
                <a:solidFill>
                  <a:srgbClr val="FFFFFF"/>
                </a:solidFill>
                <a:effectLst>
                  <a:outerShdw sx="100000" sy="100000" kx="0" ky="0" algn="b" rotWithShape="0" blurRad="38100" dist="38100" dir="2700000">
                    <a:srgbClr val="000000"/>
                  </a:outerShdw>
                </a:effectLst>
              </a:defRPr>
            </a:lvl4pPr>
            <a:lvl5pPr marL="0" indent="1828800">
              <a:spcBef>
                <a:spcPts val="2400"/>
              </a:spcBef>
              <a:defRPr sz="2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535"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spcBef>
                <a:spcPts val="2400"/>
              </a:spcBef>
              <a:defRPr sz="2400">
                <a:solidFill>
                  <a:srgbClr val="FFFFFF"/>
                </a:solidFill>
                <a:effectLst>
                  <a:outerShdw sx="100000" sy="100000" kx="0" ky="0" algn="b" rotWithShape="0" blurRad="38100" dist="38100" dir="2700000">
                    <a:srgbClr val="000000"/>
                  </a:outerShdw>
                </a:effectLst>
              </a:defRPr>
            </a:pPr>
          </a:p>
        </p:txBody>
      </p:sp>
      <p:sp>
        <p:nvSpPr>
          <p:cNvPr id="53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43" name="Title Text"/>
          <p:cNvSpPr txBox="1"/>
          <p:nvPr>
            <p:ph type="title"/>
          </p:nvPr>
        </p:nvSpPr>
        <p:spPr>
          <a:xfrm>
            <a:off x="787400" y="254000"/>
            <a:ext cx="11430000" cy="2438400"/>
          </a:xfrm>
          <a:prstGeom prst="rect">
            <a:avLst/>
          </a:prstGeom>
        </p:spPr>
        <p:txBody>
          <a:bodyPr anchor="ctr"/>
          <a:lstStyle/>
          <a:p>
            <a:pPr/>
            <a:r>
              <a:t>Title Text</a:t>
            </a:r>
          </a:p>
        </p:txBody>
      </p:sp>
      <p:sp>
        <p:nvSpPr>
          <p:cNvPr id="5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5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558"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559" name="Body Level One…"/>
          <p:cNvSpPr txBox="1"/>
          <p:nvPr>
            <p:ph type="body" idx="1"/>
          </p:nvPr>
        </p:nvSpPr>
        <p:spPr>
          <a:xfrm>
            <a:off x="5084762" y="388938"/>
            <a:ext cx="7269163" cy="8323262"/>
          </a:xfrm>
          <a:prstGeom prst="rect">
            <a:avLst/>
          </a:prstGeom>
        </p:spPr>
        <p:txBody>
          <a:bodyPr anchor="ctr">
            <a:normAutofit fontScale="100000" lnSpcReduction="0"/>
          </a:bodyPr>
          <a:lstStyle>
            <a:lvl1pPr marL="406400" indent="-406400">
              <a:spcBef>
                <a:spcPts val="2400"/>
              </a:spcBef>
              <a:buSzPct val="46000"/>
              <a:buChar char="•"/>
              <a:defRPr sz="3200">
                <a:solidFill>
                  <a:srgbClr val="FFFFFF"/>
                </a:solidFill>
                <a:effectLst>
                  <a:outerShdw sx="100000" sy="100000" kx="0" ky="0" algn="b" rotWithShape="0" blurRad="38100" dist="38100" dir="2700000">
                    <a:srgbClr val="000000"/>
                  </a:outerShdw>
                </a:effectLst>
              </a:defRPr>
            </a:lvl1pPr>
            <a:lvl2pPr marL="858157" indent="-464457">
              <a:spcBef>
                <a:spcPts val="2400"/>
              </a:spcBef>
              <a:buSzPct val="46000"/>
              <a:buChar char="•"/>
              <a:defRPr sz="3200">
                <a:solidFill>
                  <a:srgbClr val="FFFFFF"/>
                </a:solidFill>
                <a:effectLst>
                  <a:outerShdw sx="100000" sy="100000" kx="0" ky="0" algn="b" rotWithShape="0" blurRad="38100" dist="38100" dir="2700000">
                    <a:srgbClr val="000000"/>
                  </a:outerShdw>
                </a:effectLst>
              </a:defRPr>
            </a:lvl2pPr>
            <a:lvl3pPr marL="1380066" indent="-541866">
              <a:spcBef>
                <a:spcPts val="2400"/>
              </a:spcBef>
              <a:buSzPct val="46000"/>
              <a:buChar char="•"/>
              <a:defRPr sz="3200">
                <a:solidFill>
                  <a:srgbClr val="FFFFFF"/>
                </a:solidFill>
                <a:effectLst>
                  <a:outerShdw sx="100000" sy="100000" kx="0" ky="0" algn="b" rotWithShape="0" blurRad="38100" dist="38100" dir="2700000">
                    <a:srgbClr val="000000"/>
                  </a:outerShdw>
                </a:effectLst>
              </a:defRPr>
            </a:lvl3pPr>
            <a:lvl4pPr marL="19329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4pPr>
            <a:lvl5pPr marL="23774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560" name="Text Placeholder 3"/>
          <p:cNvSpPr/>
          <p:nvPr>
            <p:ph type="body" sz="half" idx="21"/>
          </p:nvPr>
        </p:nvSpPr>
        <p:spPr>
          <a:xfrm>
            <a:off x="650875" y="2041525"/>
            <a:ext cx="4278313" cy="6670675"/>
          </a:xfrm>
          <a:prstGeom prst="rect">
            <a:avLst/>
          </a:prstGeom>
        </p:spPr>
        <p:txBody>
          <a:bodyPr anchor="ctr">
            <a:normAutofit fontScale="100000" lnSpcReduction="0"/>
          </a:bodyPr>
          <a:lstStyle/>
          <a:p>
            <a:pPr marL="0" indent="0">
              <a:spcBef>
                <a:spcPts val="2400"/>
              </a:spcBef>
              <a:defRPr sz="1400">
                <a:solidFill>
                  <a:srgbClr val="FFFFFF"/>
                </a:solidFill>
                <a:effectLst>
                  <a:outerShdw sx="100000" sy="100000" kx="0" ky="0" algn="b" rotWithShape="0" blurRad="38100" dist="38100" dir="2700000">
                    <a:srgbClr val="000000"/>
                  </a:outerShdw>
                </a:effectLst>
              </a:defRPr>
            </a:pPr>
          </a:p>
        </p:txBody>
      </p:sp>
      <p:sp>
        <p:nvSpPr>
          <p:cNvPr id="5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568"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569"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570" name="Body Level One…"/>
          <p:cNvSpPr txBox="1"/>
          <p:nvPr>
            <p:ph type="body" sz="quarter" idx="1"/>
          </p:nvPr>
        </p:nvSpPr>
        <p:spPr>
          <a:xfrm>
            <a:off x="2549525" y="7634288"/>
            <a:ext cx="7802564" cy="1144588"/>
          </a:xfrm>
          <a:prstGeom prst="rect">
            <a:avLst/>
          </a:prstGeom>
        </p:spPr>
        <p:txBody>
          <a:bodyPr anchor="ctr">
            <a:normAutofit fontScale="100000" lnSpcReduction="0"/>
          </a:bodyPr>
          <a:lstStyle>
            <a:lvl1pPr marL="0" indent="0">
              <a:spcBef>
                <a:spcPts val="2400"/>
              </a:spcBef>
              <a:defRPr sz="1400">
                <a:solidFill>
                  <a:srgbClr val="FFFFFF"/>
                </a:solidFill>
                <a:effectLst>
                  <a:outerShdw sx="100000" sy="100000" kx="0" ky="0" algn="b" rotWithShape="0" blurRad="38100" dist="38100" dir="2700000">
                    <a:srgbClr val="000000"/>
                  </a:outerShdw>
                </a:effectLst>
              </a:defRPr>
            </a:lvl1pPr>
            <a:lvl2pPr marL="0" indent="457200">
              <a:spcBef>
                <a:spcPts val="2400"/>
              </a:spcBef>
              <a:defRPr sz="1400">
                <a:solidFill>
                  <a:srgbClr val="FFFFFF"/>
                </a:solidFill>
                <a:effectLst>
                  <a:outerShdw sx="100000" sy="100000" kx="0" ky="0" algn="b" rotWithShape="0" blurRad="38100" dist="38100" dir="2700000">
                    <a:srgbClr val="000000"/>
                  </a:outerShdw>
                </a:effectLst>
              </a:defRPr>
            </a:lvl2pPr>
            <a:lvl3pPr marL="0" indent="914400">
              <a:spcBef>
                <a:spcPts val="2400"/>
              </a:spcBef>
              <a:defRPr sz="1400">
                <a:solidFill>
                  <a:srgbClr val="FFFFFF"/>
                </a:solidFill>
                <a:effectLst>
                  <a:outerShdw sx="100000" sy="100000" kx="0" ky="0" algn="b" rotWithShape="0" blurRad="38100" dist="38100" dir="2700000">
                    <a:srgbClr val="000000"/>
                  </a:outerShdw>
                </a:effectLst>
              </a:defRPr>
            </a:lvl3pPr>
            <a:lvl4pPr marL="0" indent="1371600">
              <a:spcBef>
                <a:spcPts val="2400"/>
              </a:spcBef>
              <a:defRPr sz="1400">
                <a:solidFill>
                  <a:srgbClr val="FFFFFF"/>
                </a:solidFill>
                <a:effectLst>
                  <a:outerShdw sx="100000" sy="100000" kx="0" ky="0" algn="b" rotWithShape="0" blurRad="38100" dist="38100" dir="2700000">
                    <a:srgbClr val="000000"/>
                  </a:outerShdw>
                </a:effectLst>
              </a:defRPr>
            </a:lvl4pPr>
            <a:lvl5pPr marL="0" indent="1828800">
              <a:spcBef>
                <a:spcPts val="2400"/>
              </a:spcBef>
              <a:defRPr sz="1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5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578" name="Title Text"/>
          <p:cNvSpPr txBox="1"/>
          <p:nvPr>
            <p:ph type="title"/>
          </p:nvPr>
        </p:nvSpPr>
        <p:spPr>
          <a:xfrm>
            <a:off x="974725" y="3030538"/>
            <a:ext cx="11055350" cy="2090737"/>
          </a:xfrm>
          <a:prstGeom prst="rect">
            <a:avLst/>
          </a:prstGeom>
        </p:spPr>
        <p:txBody>
          <a:bodyPr anchor="ctr"/>
          <a:lstStyle/>
          <a:p>
            <a:pPr/>
            <a:r>
              <a:t>Title Text</a:t>
            </a:r>
          </a:p>
        </p:txBody>
      </p:sp>
      <p:sp>
        <p:nvSpPr>
          <p:cNvPr id="579" name="Body Level One…"/>
          <p:cNvSpPr txBox="1"/>
          <p:nvPr>
            <p:ph type="body" sz="quarter" idx="1"/>
          </p:nvPr>
        </p:nvSpPr>
        <p:spPr>
          <a:xfrm>
            <a:off x="1951038" y="5527675"/>
            <a:ext cx="9102726" cy="2492375"/>
          </a:xfrm>
          <a:prstGeom prst="rect">
            <a:avLst/>
          </a:prstGeom>
        </p:spPr>
        <p:txBody>
          <a:bodyPr>
            <a:normAutofit fontScale="100000" lnSpcReduction="0"/>
          </a:bodyPr>
          <a:lstStyle>
            <a:lvl1pPr marL="0" indent="0" algn="ctr">
              <a:spcBef>
                <a:spcPts val="2400"/>
              </a:spcBef>
              <a:defRPr sz="3600">
                <a:solidFill>
                  <a:srgbClr val="FFFFFF"/>
                </a:solidFill>
                <a:effectLst>
                  <a:outerShdw sx="100000" sy="100000" kx="0" ky="0" algn="b" rotWithShape="0" blurRad="38100" dist="38100" dir="2700000">
                    <a:srgbClr val="000000"/>
                  </a:outerShdw>
                </a:effectLst>
              </a:defRPr>
            </a:lvl1pPr>
            <a:lvl2pPr marL="0" indent="457200" algn="ctr">
              <a:spcBef>
                <a:spcPts val="2400"/>
              </a:spcBef>
              <a:defRPr sz="3600">
                <a:solidFill>
                  <a:srgbClr val="FFFFFF"/>
                </a:solidFill>
                <a:effectLst>
                  <a:outerShdw sx="100000" sy="100000" kx="0" ky="0" algn="b" rotWithShape="0" blurRad="38100" dist="38100" dir="2700000">
                    <a:srgbClr val="000000"/>
                  </a:outerShdw>
                </a:effectLst>
              </a:defRPr>
            </a:lvl2pPr>
            <a:lvl3pPr marL="0" indent="914400" algn="ctr">
              <a:spcBef>
                <a:spcPts val="2400"/>
              </a:spcBef>
              <a:defRPr sz="3600">
                <a:solidFill>
                  <a:srgbClr val="FFFFFF"/>
                </a:solidFill>
                <a:effectLst>
                  <a:outerShdw sx="100000" sy="100000" kx="0" ky="0" algn="b" rotWithShape="0" blurRad="38100" dist="38100" dir="2700000">
                    <a:srgbClr val="000000"/>
                  </a:outerShdw>
                </a:effectLst>
              </a:defRPr>
            </a:lvl3pPr>
            <a:lvl4pPr marL="0" indent="1371600" algn="ctr">
              <a:spcBef>
                <a:spcPts val="2400"/>
              </a:spcBef>
              <a:defRPr sz="3600">
                <a:solidFill>
                  <a:srgbClr val="FFFFFF"/>
                </a:solidFill>
                <a:effectLst>
                  <a:outerShdw sx="100000" sy="100000" kx="0" ky="0" algn="b" rotWithShape="0" blurRad="38100" dist="38100" dir="2700000">
                    <a:srgbClr val="000000"/>
                  </a:outerShdw>
                </a:effectLst>
              </a:defRPr>
            </a:lvl4pPr>
            <a:lvl5pPr marL="0" indent="1828800" algn="ctr">
              <a:spcBef>
                <a:spcPts val="2400"/>
              </a:spcBef>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5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587" name="Title Text"/>
          <p:cNvSpPr txBox="1"/>
          <p:nvPr>
            <p:ph type="title"/>
          </p:nvPr>
        </p:nvSpPr>
        <p:spPr>
          <a:xfrm>
            <a:off x="787400" y="254000"/>
            <a:ext cx="11430000" cy="2438400"/>
          </a:xfrm>
          <a:prstGeom prst="rect">
            <a:avLst/>
          </a:prstGeom>
        </p:spPr>
        <p:txBody>
          <a:bodyPr anchor="ctr"/>
          <a:lstStyle/>
          <a:p>
            <a:pPr/>
            <a:r>
              <a:t>Title Text</a:t>
            </a:r>
          </a:p>
        </p:txBody>
      </p:sp>
      <p:sp>
        <p:nvSpPr>
          <p:cNvPr id="588" name="Body Level One…"/>
          <p:cNvSpPr txBox="1"/>
          <p:nvPr>
            <p:ph type="body" idx="1"/>
          </p:nvPr>
        </p:nvSpPr>
        <p:spPr>
          <a:xfrm>
            <a:off x="787400" y="2768600"/>
            <a:ext cx="11430000" cy="5715000"/>
          </a:xfrm>
          <a:prstGeom prst="rect">
            <a:avLst/>
          </a:prstGeom>
        </p:spPr>
        <p:txBody>
          <a:bodyPr>
            <a:normAutofit fontScale="100000" lnSpcReduction="0"/>
          </a:bodyPr>
          <a:lstStyle>
            <a:lvl1pPr marL="406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1pPr>
            <a:lvl2pPr marL="800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2pPr>
            <a:lvl3pPr marL="1244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3pPr>
            <a:lvl4pPr marL="16891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4pPr>
            <a:lvl5pPr marL="21336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5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596"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597"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spcBef>
                <a:spcPts val="2400"/>
              </a:spcBef>
              <a:defRPr sz="2000">
                <a:solidFill>
                  <a:srgbClr val="FFFFFF"/>
                </a:solidFill>
                <a:effectLst>
                  <a:outerShdw sx="100000" sy="100000" kx="0" ky="0" algn="b" rotWithShape="0" blurRad="38100" dist="38100" dir="2700000">
                    <a:srgbClr val="000000"/>
                  </a:outerShdw>
                </a:effectLst>
              </a:defRPr>
            </a:lvl1pPr>
            <a:lvl2pPr marL="0" indent="457200">
              <a:spcBef>
                <a:spcPts val="2400"/>
              </a:spcBef>
              <a:defRPr sz="2000">
                <a:solidFill>
                  <a:srgbClr val="FFFFFF"/>
                </a:solidFill>
                <a:effectLst>
                  <a:outerShdw sx="100000" sy="100000" kx="0" ky="0" algn="b" rotWithShape="0" blurRad="38100" dist="38100" dir="2700000">
                    <a:srgbClr val="000000"/>
                  </a:outerShdw>
                </a:effectLst>
              </a:defRPr>
            </a:lvl2pPr>
            <a:lvl3pPr marL="0" indent="914400">
              <a:spcBef>
                <a:spcPts val="2400"/>
              </a:spcBef>
              <a:defRPr sz="2000">
                <a:solidFill>
                  <a:srgbClr val="FFFFFF"/>
                </a:solidFill>
                <a:effectLst>
                  <a:outerShdw sx="100000" sy="100000" kx="0" ky="0" algn="b" rotWithShape="0" blurRad="38100" dist="38100" dir="2700000">
                    <a:srgbClr val="000000"/>
                  </a:outerShdw>
                </a:effectLst>
              </a:defRPr>
            </a:lvl3pPr>
            <a:lvl4pPr marL="0" indent="1371600">
              <a:spcBef>
                <a:spcPts val="2400"/>
              </a:spcBef>
              <a:defRPr sz="2000">
                <a:solidFill>
                  <a:srgbClr val="FFFFFF"/>
                </a:solidFill>
                <a:effectLst>
                  <a:outerShdw sx="100000" sy="100000" kx="0" ky="0" algn="b" rotWithShape="0" blurRad="38100" dist="38100" dir="2700000">
                    <a:srgbClr val="000000"/>
                  </a:outerShdw>
                </a:effectLst>
              </a:defRPr>
            </a:lvl4pPr>
            <a:lvl5pPr marL="0" indent="1828800">
              <a:spcBef>
                <a:spcPts val="2400"/>
              </a:spcBef>
              <a:defRPr sz="20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5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605" name="Title Text"/>
          <p:cNvSpPr txBox="1"/>
          <p:nvPr>
            <p:ph type="title"/>
          </p:nvPr>
        </p:nvSpPr>
        <p:spPr>
          <a:xfrm>
            <a:off x="787400" y="254000"/>
            <a:ext cx="11430000" cy="2438400"/>
          </a:xfrm>
          <a:prstGeom prst="rect">
            <a:avLst/>
          </a:prstGeom>
        </p:spPr>
        <p:txBody>
          <a:bodyPr anchor="ctr"/>
          <a:lstStyle/>
          <a:p>
            <a:pPr/>
            <a:r>
              <a:t>Title Text</a:t>
            </a:r>
          </a:p>
        </p:txBody>
      </p:sp>
      <p:sp>
        <p:nvSpPr>
          <p:cNvPr id="606" name="Body Level One…"/>
          <p:cNvSpPr txBox="1"/>
          <p:nvPr>
            <p:ph type="body" sz="half" idx="1"/>
          </p:nvPr>
        </p:nvSpPr>
        <p:spPr>
          <a:xfrm>
            <a:off x="787400" y="2768600"/>
            <a:ext cx="5638800" cy="5715000"/>
          </a:xfrm>
          <a:prstGeom prst="rect">
            <a:avLst/>
          </a:prstGeom>
        </p:spPr>
        <p:txBody>
          <a:bodyPr>
            <a:normAutofit fontScale="100000" lnSpcReduction="0"/>
          </a:bodyPr>
          <a:lstStyle>
            <a:lvl1pPr marL="406400" indent="-406400">
              <a:spcBef>
                <a:spcPts val="2400"/>
              </a:spcBef>
              <a:buSzPct val="46000"/>
              <a:buChar char="•"/>
              <a:defRPr sz="2800">
                <a:solidFill>
                  <a:srgbClr val="FFFFFF"/>
                </a:solidFill>
                <a:effectLst>
                  <a:outerShdw sx="100000" sy="100000" kx="0" ky="0" algn="b" rotWithShape="0" blurRad="38100" dist="38100" dir="2700000">
                    <a:srgbClr val="000000"/>
                  </a:outerShdw>
                </a:effectLst>
              </a:defRPr>
            </a:lvl1pPr>
            <a:lvl2pPr marL="867833" indent="-474133">
              <a:spcBef>
                <a:spcPts val="2400"/>
              </a:spcBef>
              <a:buSzPct val="46000"/>
              <a:buChar char="•"/>
              <a:defRPr sz="2800">
                <a:solidFill>
                  <a:srgbClr val="FFFFFF"/>
                </a:solidFill>
                <a:effectLst>
                  <a:outerShdw sx="100000" sy="100000" kx="0" ky="0" algn="b" rotWithShape="0" blurRad="38100" dist="38100" dir="2700000">
                    <a:srgbClr val="000000"/>
                  </a:outerShdw>
                </a:effectLst>
              </a:defRPr>
            </a:lvl2pPr>
            <a:lvl3pPr marL="1407160" indent="-568960">
              <a:spcBef>
                <a:spcPts val="2400"/>
              </a:spcBef>
              <a:buSzPct val="46000"/>
              <a:buChar char="•"/>
              <a:defRPr sz="2800">
                <a:solidFill>
                  <a:srgbClr val="FFFFFF"/>
                </a:solidFill>
                <a:effectLst>
                  <a:outerShdw sx="100000" sy="100000" kx="0" ky="0" algn="b" rotWithShape="0" blurRad="38100" dist="38100" dir="2700000">
                    <a:srgbClr val="000000"/>
                  </a:outerShdw>
                </a:effectLst>
              </a:defRPr>
            </a:lvl3pPr>
            <a:lvl4pPr marL="19148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4pPr>
            <a:lvl5pPr marL="23593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0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14" name="Title Text"/>
          <p:cNvSpPr txBox="1"/>
          <p:nvPr>
            <p:ph type="title"/>
          </p:nvPr>
        </p:nvSpPr>
        <p:spPr>
          <a:xfrm>
            <a:off x="650875" y="390525"/>
            <a:ext cx="11703050" cy="1625600"/>
          </a:xfrm>
          <a:prstGeom prst="rect">
            <a:avLst/>
          </a:prstGeom>
        </p:spPr>
        <p:txBody>
          <a:bodyPr anchor="ctr"/>
          <a:lstStyle/>
          <a:p>
            <a:pPr/>
            <a:r>
              <a:t>Title Text</a:t>
            </a:r>
          </a:p>
        </p:txBody>
      </p:sp>
      <p:sp>
        <p:nvSpPr>
          <p:cNvPr id="615"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spcBef>
                <a:spcPts val="2400"/>
              </a:spcBef>
              <a:defRPr sz="2400">
                <a:solidFill>
                  <a:srgbClr val="FFFFFF"/>
                </a:solidFill>
                <a:effectLst>
                  <a:outerShdw sx="100000" sy="100000" kx="0" ky="0" algn="b" rotWithShape="0" blurRad="38100" dist="38100" dir="2700000">
                    <a:srgbClr val="000000"/>
                  </a:outerShdw>
                </a:effectLst>
              </a:defRPr>
            </a:lvl1pPr>
            <a:lvl2pPr marL="0" indent="457200">
              <a:spcBef>
                <a:spcPts val="2400"/>
              </a:spcBef>
              <a:defRPr sz="2400">
                <a:solidFill>
                  <a:srgbClr val="FFFFFF"/>
                </a:solidFill>
                <a:effectLst>
                  <a:outerShdw sx="100000" sy="100000" kx="0" ky="0" algn="b" rotWithShape="0" blurRad="38100" dist="38100" dir="2700000">
                    <a:srgbClr val="000000"/>
                  </a:outerShdw>
                </a:effectLst>
              </a:defRPr>
            </a:lvl2pPr>
            <a:lvl3pPr marL="0" indent="914400">
              <a:spcBef>
                <a:spcPts val="2400"/>
              </a:spcBef>
              <a:defRPr sz="2400">
                <a:solidFill>
                  <a:srgbClr val="FFFFFF"/>
                </a:solidFill>
                <a:effectLst>
                  <a:outerShdw sx="100000" sy="100000" kx="0" ky="0" algn="b" rotWithShape="0" blurRad="38100" dist="38100" dir="2700000">
                    <a:srgbClr val="000000"/>
                  </a:outerShdw>
                </a:effectLst>
              </a:defRPr>
            </a:lvl3pPr>
            <a:lvl4pPr marL="0" indent="1371600">
              <a:spcBef>
                <a:spcPts val="2400"/>
              </a:spcBef>
              <a:defRPr sz="2400">
                <a:solidFill>
                  <a:srgbClr val="FFFFFF"/>
                </a:solidFill>
                <a:effectLst>
                  <a:outerShdw sx="100000" sy="100000" kx="0" ky="0" algn="b" rotWithShape="0" blurRad="38100" dist="38100" dir="2700000">
                    <a:srgbClr val="000000"/>
                  </a:outerShdw>
                </a:effectLst>
              </a:defRPr>
            </a:lvl4pPr>
            <a:lvl5pPr marL="0" indent="1828800">
              <a:spcBef>
                <a:spcPts val="2400"/>
              </a:spcBef>
              <a:defRPr sz="2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16"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spcBef>
                <a:spcPts val="2400"/>
              </a:spcBef>
              <a:defRPr sz="2400">
                <a:solidFill>
                  <a:srgbClr val="FFFFFF"/>
                </a:solidFill>
                <a:effectLst>
                  <a:outerShdw sx="100000" sy="100000" kx="0" ky="0" algn="b" rotWithShape="0" blurRad="38100" dist="38100" dir="2700000">
                    <a:srgbClr val="000000"/>
                  </a:outerShdw>
                </a:effectLst>
              </a:defRPr>
            </a:pPr>
          </a:p>
        </p:txBody>
      </p:sp>
      <p:sp>
        <p:nvSpPr>
          <p:cNvPr id="6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24" name="Title Text"/>
          <p:cNvSpPr txBox="1"/>
          <p:nvPr>
            <p:ph type="title"/>
          </p:nvPr>
        </p:nvSpPr>
        <p:spPr>
          <a:xfrm>
            <a:off x="787400" y="254000"/>
            <a:ext cx="11430000" cy="2438400"/>
          </a:xfrm>
          <a:prstGeom prst="rect">
            <a:avLst/>
          </a:prstGeom>
        </p:spPr>
        <p:txBody>
          <a:bodyPr anchor="ctr"/>
          <a:lstStyle/>
          <a:p>
            <a:pPr/>
            <a:r>
              <a:t>Title Text</a:t>
            </a:r>
          </a:p>
        </p:txBody>
      </p:sp>
      <p:sp>
        <p:nvSpPr>
          <p:cNvPr id="6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639"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640" name="Body Level One…"/>
          <p:cNvSpPr txBox="1"/>
          <p:nvPr>
            <p:ph type="body" idx="1"/>
          </p:nvPr>
        </p:nvSpPr>
        <p:spPr>
          <a:xfrm>
            <a:off x="5084762" y="388938"/>
            <a:ext cx="7269163" cy="8323262"/>
          </a:xfrm>
          <a:prstGeom prst="rect">
            <a:avLst/>
          </a:prstGeom>
        </p:spPr>
        <p:txBody>
          <a:bodyPr>
            <a:normAutofit fontScale="100000" lnSpcReduction="0"/>
          </a:bodyPr>
          <a:lstStyle>
            <a:lvl1pPr marL="406400" indent="-406400">
              <a:spcBef>
                <a:spcPts val="2400"/>
              </a:spcBef>
              <a:buSzPct val="46000"/>
              <a:buChar char="•"/>
              <a:defRPr sz="3200">
                <a:solidFill>
                  <a:srgbClr val="FFFFFF"/>
                </a:solidFill>
                <a:effectLst>
                  <a:outerShdw sx="100000" sy="100000" kx="0" ky="0" algn="b" rotWithShape="0" blurRad="38100" dist="38100" dir="2700000">
                    <a:srgbClr val="000000"/>
                  </a:outerShdw>
                </a:effectLst>
              </a:defRPr>
            </a:lvl1pPr>
            <a:lvl2pPr marL="858157" indent="-464457">
              <a:spcBef>
                <a:spcPts val="2400"/>
              </a:spcBef>
              <a:buSzPct val="46000"/>
              <a:buChar char="•"/>
              <a:defRPr sz="3200">
                <a:solidFill>
                  <a:srgbClr val="FFFFFF"/>
                </a:solidFill>
                <a:effectLst>
                  <a:outerShdw sx="100000" sy="100000" kx="0" ky="0" algn="b" rotWithShape="0" blurRad="38100" dist="38100" dir="2700000">
                    <a:srgbClr val="000000"/>
                  </a:outerShdw>
                </a:effectLst>
              </a:defRPr>
            </a:lvl2pPr>
            <a:lvl3pPr marL="1380066" indent="-541866">
              <a:spcBef>
                <a:spcPts val="2400"/>
              </a:spcBef>
              <a:buSzPct val="46000"/>
              <a:buChar char="•"/>
              <a:defRPr sz="3200">
                <a:solidFill>
                  <a:srgbClr val="FFFFFF"/>
                </a:solidFill>
                <a:effectLst>
                  <a:outerShdw sx="100000" sy="100000" kx="0" ky="0" algn="b" rotWithShape="0" blurRad="38100" dist="38100" dir="2700000">
                    <a:srgbClr val="000000"/>
                  </a:outerShdw>
                </a:effectLst>
              </a:defRPr>
            </a:lvl3pPr>
            <a:lvl4pPr marL="19329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4pPr>
            <a:lvl5pPr marL="23774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41" name="Text Placeholder 3"/>
          <p:cNvSpPr/>
          <p:nvPr>
            <p:ph type="body" sz="half" idx="21"/>
          </p:nvPr>
        </p:nvSpPr>
        <p:spPr>
          <a:xfrm>
            <a:off x="650875" y="2041525"/>
            <a:ext cx="4278313" cy="6670675"/>
          </a:xfrm>
          <a:prstGeom prst="rect">
            <a:avLst/>
          </a:prstGeom>
        </p:spPr>
        <p:txBody>
          <a:bodyPr>
            <a:normAutofit fontScale="100000" lnSpcReduction="0"/>
          </a:bodyPr>
          <a:lstStyle/>
          <a:p>
            <a:pPr marL="0" indent="0">
              <a:spcBef>
                <a:spcPts val="2400"/>
              </a:spcBef>
              <a:defRPr sz="1400">
                <a:solidFill>
                  <a:srgbClr val="FFFFFF"/>
                </a:solidFill>
                <a:effectLst>
                  <a:outerShdw sx="100000" sy="100000" kx="0" ky="0" algn="b" rotWithShape="0" blurRad="38100" dist="38100" dir="2700000">
                    <a:srgbClr val="000000"/>
                  </a:outerShdw>
                </a:effectLst>
              </a:defRPr>
            </a:pPr>
          </a:p>
        </p:txBody>
      </p:sp>
      <p:sp>
        <p:nvSpPr>
          <p:cNvPr id="6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649"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650"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651" name="Body Level One…"/>
          <p:cNvSpPr txBox="1"/>
          <p:nvPr>
            <p:ph type="body" sz="quarter" idx="1"/>
          </p:nvPr>
        </p:nvSpPr>
        <p:spPr>
          <a:xfrm>
            <a:off x="2549525" y="7634288"/>
            <a:ext cx="7802564" cy="1144588"/>
          </a:xfrm>
          <a:prstGeom prst="rect">
            <a:avLst/>
          </a:prstGeom>
        </p:spPr>
        <p:txBody>
          <a:bodyPr>
            <a:normAutofit fontScale="100000" lnSpcReduction="0"/>
          </a:bodyPr>
          <a:lstStyle>
            <a:lvl1pPr marL="0" indent="0">
              <a:spcBef>
                <a:spcPts val="2400"/>
              </a:spcBef>
              <a:defRPr sz="1400">
                <a:solidFill>
                  <a:srgbClr val="FFFFFF"/>
                </a:solidFill>
                <a:effectLst>
                  <a:outerShdw sx="100000" sy="100000" kx="0" ky="0" algn="b" rotWithShape="0" blurRad="38100" dist="38100" dir="2700000">
                    <a:srgbClr val="000000"/>
                  </a:outerShdw>
                </a:effectLst>
              </a:defRPr>
            </a:lvl1pPr>
            <a:lvl2pPr marL="0" indent="457200">
              <a:spcBef>
                <a:spcPts val="2400"/>
              </a:spcBef>
              <a:defRPr sz="1400">
                <a:solidFill>
                  <a:srgbClr val="FFFFFF"/>
                </a:solidFill>
                <a:effectLst>
                  <a:outerShdw sx="100000" sy="100000" kx="0" ky="0" algn="b" rotWithShape="0" blurRad="38100" dist="38100" dir="2700000">
                    <a:srgbClr val="000000"/>
                  </a:outerShdw>
                </a:effectLst>
              </a:defRPr>
            </a:lvl2pPr>
            <a:lvl3pPr marL="0" indent="914400">
              <a:spcBef>
                <a:spcPts val="2400"/>
              </a:spcBef>
              <a:defRPr sz="1400">
                <a:solidFill>
                  <a:srgbClr val="FFFFFF"/>
                </a:solidFill>
                <a:effectLst>
                  <a:outerShdw sx="100000" sy="100000" kx="0" ky="0" algn="b" rotWithShape="0" blurRad="38100" dist="38100" dir="2700000">
                    <a:srgbClr val="000000"/>
                  </a:outerShdw>
                </a:effectLst>
              </a:defRPr>
            </a:lvl3pPr>
            <a:lvl4pPr marL="0" indent="1371600">
              <a:spcBef>
                <a:spcPts val="2400"/>
              </a:spcBef>
              <a:defRPr sz="1400">
                <a:solidFill>
                  <a:srgbClr val="FFFFFF"/>
                </a:solidFill>
                <a:effectLst>
                  <a:outerShdw sx="100000" sy="100000" kx="0" ky="0" algn="b" rotWithShape="0" blurRad="38100" dist="38100" dir="2700000">
                    <a:srgbClr val="000000"/>
                  </a:outerShdw>
                </a:effectLst>
              </a:defRPr>
            </a:lvl4pPr>
            <a:lvl5pPr marL="0" indent="1828800">
              <a:spcBef>
                <a:spcPts val="2400"/>
              </a:spcBef>
              <a:defRPr sz="1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659" name="Title Text"/>
          <p:cNvSpPr txBox="1"/>
          <p:nvPr>
            <p:ph type="title"/>
          </p:nvPr>
        </p:nvSpPr>
        <p:spPr>
          <a:xfrm>
            <a:off x="974725" y="3030538"/>
            <a:ext cx="11055350" cy="2090737"/>
          </a:xfrm>
          <a:prstGeom prst="rect">
            <a:avLst/>
          </a:prstGeom>
        </p:spPr>
        <p:txBody>
          <a:bodyPr lIns="45719" tIns="45719" rIns="45719" bIns="45719" anchor="t"/>
          <a:lstStyle/>
          <a:p>
            <a:pPr/>
            <a:r>
              <a:t>Title Text</a:t>
            </a:r>
          </a:p>
        </p:txBody>
      </p:sp>
      <p:sp>
        <p:nvSpPr>
          <p:cNvPr id="660" name="Body Level One…"/>
          <p:cNvSpPr txBox="1"/>
          <p:nvPr>
            <p:ph type="body" sz="quarter" idx="1"/>
          </p:nvPr>
        </p:nvSpPr>
        <p:spPr>
          <a:xfrm>
            <a:off x="1951038" y="5527675"/>
            <a:ext cx="9102726" cy="2492375"/>
          </a:xfrm>
          <a:prstGeom prst="rect">
            <a:avLst/>
          </a:prstGeom>
        </p:spPr>
        <p:txBody>
          <a:bodyPr anchor="ctr">
            <a:normAutofit fontScale="100000" lnSpcReduction="0"/>
          </a:bodyPr>
          <a:lstStyle>
            <a:lvl1pPr marL="0" indent="0" algn="ctr">
              <a:spcBef>
                <a:spcPts val="3600"/>
              </a:spcBef>
              <a:defRPr sz="3600">
                <a:solidFill>
                  <a:srgbClr val="FFFFFF"/>
                </a:solidFill>
                <a:effectLst>
                  <a:outerShdw sx="100000" sy="100000" kx="0" ky="0" algn="b" rotWithShape="0" blurRad="38100" dist="38100" dir="2700000">
                    <a:srgbClr val="000000"/>
                  </a:outerShdw>
                </a:effectLst>
              </a:defRPr>
            </a:lvl1pPr>
            <a:lvl2pPr marL="0" indent="457200" algn="ctr">
              <a:spcBef>
                <a:spcPts val="3600"/>
              </a:spcBef>
              <a:defRPr sz="3600">
                <a:solidFill>
                  <a:srgbClr val="FFFFFF"/>
                </a:solidFill>
                <a:effectLst>
                  <a:outerShdw sx="100000" sy="100000" kx="0" ky="0" algn="b" rotWithShape="0" blurRad="38100" dist="38100" dir="2700000">
                    <a:srgbClr val="000000"/>
                  </a:outerShdw>
                </a:effectLst>
              </a:defRPr>
            </a:lvl2pPr>
            <a:lvl3pPr marL="0" indent="914400" algn="ctr">
              <a:spcBef>
                <a:spcPts val="3600"/>
              </a:spcBef>
              <a:defRPr sz="3600">
                <a:solidFill>
                  <a:srgbClr val="FFFFFF"/>
                </a:solidFill>
                <a:effectLst>
                  <a:outerShdw sx="100000" sy="100000" kx="0" ky="0" algn="b" rotWithShape="0" blurRad="38100" dist="38100" dir="2700000">
                    <a:srgbClr val="000000"/>
                  </a:outerShdw>
                </a:effectLst>
              </a:defRPr>
            </a:lvl3pPr>
            <a:lvl4pPr marL="0" indent="1371600" algn="ctr">
              <a:spcBef>
                <a:spcPts val="3600"/>
              </a:spcBef>
              <a:defRPr sz="3600">
                <a:solidFill>
                  <a:srgbClr val="FFFFFF"/>
                </a:solidFill>
                <a:effectLst>
                  <a:outerShdw sx="100000" sy="100000" kx="0" ky="0" algn="b" rotWithShape="0" blurRad="38100" dist="38100" dir="2700000">
                    <a:srgbClr val="000000"/>
                  </a:outerShdw>
                </a:effectLst>
              </a:defRPr>
            </a:lvl4pPr>
            <a:lvl5pPr marL="0" indent="1828800" algn="ctr">
              <a:spcBef>
                <a:spcPts val="3600"/>
              </a:spcBef>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668" name="Title Text"/>
          <p:cNvSpPr txBox="1"/>
          <p:nvPr>
            <p:ph type="title"/>
          </p:nvPr>
        </p:nvSpPr>
        <p:spPr>
          <a:xfrm>
            <a:off x="650875" y="390525"/>
            <a:ext cx="11703050" cy="1625600"/>
          </a:xfrm>
          <a:prstGeom prst="rect">
            <a:avLst/>
          </a:prstGeom>
        </p:spPr>
        <p:txBody>
          <a:bodyPr lIns="45719" tIns="45719" rIns="45719" bIns="45719" anchor="t"/>
          <a:lstStyle/>
          <a:p>
            <a:pPr/>
            <a:r>
              <a:t>Title Text</a:t>
            </a:r>
          </a:p>
        </p:txBody>
      </p:sp>
      <p:sp>
        <p:nvSpPr>
          <p:cNvPr id="669" name="Body Level One…"/>
          <p:cNvSpPr txBox="1"/>
          <p:nvPr>
            <p:ph type="body" idx="1"/>
          </p:nvPr>
        </p:nvSpPr>
        <p:spPr>
          <a:xfrm>
            <a:off x="787400" y="1371600"/>
            <a:ext cx="11430000" cy="7010400"/>
          </a:xfrm>
          <a:prstGeom prst="rect">
            <a:avLst/>
          </a:prstGeom>
        </p:spPr>
        <p:txBody>
          <a:bodyPr anchor="ctr">
            <a:normAutofit fontScale="100000" lnSpcReduction="0"/>
          </a:bodyPr>
          <a:lstStyle>
            <a:lvl1pPr marL="406400" indent="-406400">
              <a:spcBef>
                <a:spcPts val="3600"/>
              </a:spcBef>
              <a:buSzPct val="46000"/>
              <a:buChar char="•"/>
              <a:defRPr sz="3600">
                <a:solidFill>
                  <a:srgbClr val="FFFFFF"/>
                </a:solidFill>
                <a:effectLst>
                  <a:outerShdw sx="100000" sy="100000" kx="0" ky="0" algn="b" rotWithShape="0" blurRad="38100" dist="38100" dir="2700000">
                    <a:srgbClr val="000000"/>
                  </a:outerShdw>
                </a:effectLst>
              </a:defRPr>
            </a:lvl1pPr>
            <a:lvl2pPr marL="800100" indent="-406400">
              <a:spcBef>
                <a:spcPts val="3600"/>
              </a:spcBef>
              <a:buSzPct val="46000"/>
              <a:buChar char="•"/>
              <a:defRPr sz="3600">
                <a:solidFill>
                  <a:srgbClr val="FFFFFF"/>
                </a:solidFill>
                <a:effectLst>
                  <a:outerShdw sx="100000" sy="100000" kx="0" ky="0" algn="b" rotWithShape="0" blurRad="38100" dist="38100" dir="2700000">
                    <a:srgbClr val="000000"/>
                  </a:outerShdw>
                </a:effectLst>
              </a:defRPr>
            </a:lvl2pPr>
            <a:lvl3pPr marL="1244600" indent="-406400">
              <a:spcBef>
                <a:spcPts val="3600"/>
              </a:spcBef>
              <a:buSzPct val="46000"/>
              <a:buChar char="•"/>
              <a:defRPr sz="3600">
                <a:solidFill>
                  <a:srgbClr val="FFFFFF"/>
                </a:solidFill>
                <a:effectLst>
                  <a:outerShdw sx="100000" sy="100000" kx="0" ky="0" algn="b" rotWithShape="0" blurRad="38100" dist="38100" dir="2700000">
                    <a:srgbClr val="000000"/>
                  </a:outerShdw>
                </a:effectLst>
              </a:defRPr>
            </a:lvl3pPr>
            <a:lvl4pPr marL="1689100" indent="-406400">
              <a:spcBef>
                <a:spcPts val="3600"/>
              </a:spcBef>
              <a:buSzPct val="46000"/>
              <a:buChar char="•"/>
              <a:defRPr sz="3600">
                <a:solidFill>
                  <a:srgbClr val="FFFFFF"/>
                </a:solidFill>
                <a:effectLst>
                  <a:outerShdw sx="100000" sy="100000" kx="0" ky="0" algn="b" rotWithShape="0" blurRad="38100" dist="38100" dir="2700000">
                    <a:srgbClr val="000000"/>
                  </a:outerShdw>
                </a:effectLst>
              </a:defRPr>
            </a:lvl4pPr>
            <a:lvl5pPr marL="2133600" indent="-406400">
              <a:spcBef>
                <a:spcPts val="3600"/>
              </a:spcBef>
              <a:buSzPct val="46000"/>
              <a:buChar char="•"/>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677" name="Title Text"/>
          <p:cNvSpPr txBox="1"/>
          <p:nvPr>
            <p:ph type="title"/>
          </p:nvPr>
        </p:nvSpPr>
        <p:spPr>
          <a:xfrm>
            <a:off x="1027112" y="6267450"/>
            <a:ext cx="11053763" cy="1936750"/>
          </a:xfrm>
          <a:prstGeom prst="rect">
            <a:avLst/>
          </a:prstGeom>
        </p:spPr>
        <p:txBody>
          <a:bodyPr lIns="45719" tIns="45719" rIns="45719" bIns="45719" anchor="t"/>
          <a:lstStyle>
            <a:lvl1pPr>
              <a:defRPr cap="all" sz="4000"/>
            </a:lvl1pPr>
          </a:lstStyle>
          <a:p>
            <a:pPr/>
            <a:r>
              <a:t>Title Text</a:t>
            </a:r>
          </a:p>
        </p:txBody>
      </p:sp>
      <p:sp>
        <p:nvSpPr>
          <p:cNvPr id="678" name="Body Level One…"/>
          <p:cNvSpPr txBox="1"/>
          <p:nvPr>
            <p:ph type="body" sz="quarter" idx="1"/>
          </p:nvPr>
        </p:nvSpPr>
        <p:spPr>
          <a:xfrm>
            <a:off x="1027112" y="4133850"/>
            <a:ext cx="11053763" cy="2133600"/>
          </a:xfrm>
          <a:prstGeom prst="rect">
            <a:avLst/>
          </a:prstGeom>
        </p:spPr>
        <p:txBody>
          <a:bodyPr anchor="b">
            <a:normAutofit fontScale="100000" lnSpcReduction="0"/>
          </a:bodyPr>
          <a:lstStyle>
            <a:lvl1pPr marL="0" indent="0">
              <a:spcBef>
                <a:spcPts val="3600"/>
              </a:spcBef>
              <a:defRPr sz="2000">
                <a:solidFill>
                  <a:srgbClr val="FFFFFF"/>
                </a:solidFill>
                <a:effectLst>
                  <a:outerShdw sx="100000" sy="100000" kx="0" ky="0" algn="b" rotWithShape="0" blurRad="38100" dist="38100" dir="2700000">
                    <a:srgbClr val="000000"/>
                  </a:outerShdw>
                </a:effectLst>
              </a:defRPr>
            </a:lvl1pPr>
            <a:lvl2pPr marL="0" indent="457200">
              <a:spcBef>
                <a:spcPts val="3600"/>
              </a:spcBef>
              <a:defRPr sz="2000">
                <a:solidFill>
                  <a:srgbClr val="FFFFFF"/>
                </a:solidFill>
                <a:effectLst>
                  <a:outerShdw sx="100000" sy="100000" kx="0" ky="0" algn="b" rotWithShape="0" blurRad="38100" dist="38100" dir="2700000">
                    <a:srgbClr val="000000"/>
                  </a:outerShdw>
                </a:effectLst>
              </a:defRPr>
            </a:lvl2pPr>
            <a:lvl3pPr marL="0" indent="914400">
              <a:spcBef>
                <a:spcPts val="3600"/>
              </a:spcBef>
              <a:defRPr sz="2000">
                <a:solidFill>
                  <a:srgbClr val="FFFFFF"/>
                </a:solidFill>
                <a:effectLst>
                  <a:outerShdw sx="100000" sy="100000" kx="0" ky="0" algn="b" rotWithShape="0" blurRad="38100" dist="38100" dir="2700000">
                    <a:srgbClr val="000000"/>
                  </a:outerShdw>
                </a:effectLst>
              </a:defRPr>
            </a:lvl3pPr>
            <a:lvl4pPr marL="0" indent="1371600">
              <a:spcBef>
                <a:spcPts val="3600"/>
              </a:spcBef>
              <a:defRPr sz="2000">
                <a:solidFill>
                  <a:srgbClr val="FFFFFF"/>
                </a:solidFill>
                <a:effectLst>
                  <a:outerShdw sx="100000" sy="100000" kx="0" ky="0" algn="b" rotWithShape="0" blurRad="38100" dist="38100" dir="2700000">
                    <a:srgbClr val="000000"/>
                  </a:outerShdw>
                </a:effectLst>
              </a:defRPr>
            </a:lvl4pPr>
            <a:lvl5pPr marL="0" indent="1828800">
              <a:spcBef>
                <a:spcPts val="3600"/>
              </a:spcBef>
              <a:defRPr sz="20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686" name="Title Text"/>
          <p:cNvSpPr txBox="1"/>
          <p:nvPr>
            <p:ph type="title"/>
          </p:nvPr>
        </p:nvSpPr>
        <p:spPr>
          <a:xfrm>
            <a:off x="650875" y="390525"/>
            <a:ext cx="11703050" cy="1625600"/>
          </a:xfrm>
          <a:prstGeom prst="rect">
            <a:avLst/>
          </a:prstGeom>
        </p:spPr>
        <p:txBody>
          <a:bodyPr lIns="45719" tIns="45719" rIns="45719" bIns="45719" anchor="t"/>
          <a:lstStyle/>
          <a:p>
            <a:pPr/>
            <a:r>
              <a:t>Title Text</a:t>
            </a:r>
          </a:p>
        </p:txBody>
      </p:sp>
      <p:sp>
        <p:nvSpPr>
          <p:cNvPr id="687" name="Body Level One…"/>
          <p:cNvSpPr txBox="1"/>
          <p:nvPr>
            <p:ph type="body" sz="half" idx="1"/>
          </p:nvPr>
        </p:nvSpPr>
        <p:spPr>
          <a:xfrm>
            <a:off x="787400" y="1371600"/>
            <a:ext cx="5638800" cy="7010400"/>
          </a:xfrm>
          <a:prstGeom prst="rect">
            <a:avLst/>
          </a:prstGeom>
        </p:spPr>
        <p:txBody>
          <a:bodyPr anchor="ctr">
            <a:normAutofit fontScale="100000" lnSpcReduction="0"/>
          </a:bodyPr>
          <a:lstStyle>
            <a:lvl1pPr marL="406400" indent="-406400">
              <a:spcBef>
                <a:spcPts val="3600"/>
              </a:spcBef>
              <a:buSzPct val="46000"/>
              <a:buChar char="•"/>
              <a:defRPr sz="2800">
                <a:solidFill>
                  <a:srgbClr val="FFFFFF"/>
                </a:solidFill>
                <a:effectLst>
                  <a:outerShdw sx="100000" sy="100000" kx="0" ky="0" algn="b" rotWithShape="0" blurRad="38100" dist="38100" dir="2700000">
                    <a:srgbClr val="000000"/>
                  </a:outerShdw>
                </a:effectLst>
              </a:defRPr>
            </a:lvl1pPr>
            <a:lvl2pPr marL="867833" indent="-474133">
              <a:spcBef>
                <a:spcPts val="3600"/>
              </a:spcBef>
              <a:buSzPct val="46000"/>
              <a:buChar char="•"/>
              <a:defRPr sz="2800">
                <a:solidFill>
                  <a:srgbClr val="FFFFFF"/>
                </a:solidFill>
                <a:effectLst>
                  <a:outerShdw sx="100000" sy="100000" kx="0" ky="0" algn="b" rotWithShape="0" blurRad="38100" dist="38100" dir="2700000">
                    <a:srgbClr val="000000"/>
                  </a:outerShdw>
                </a:effectLst>
              </a:defRPr>
            </a:lvl2pPr>
            <a:lvl3pPr marL="1407160" indent="-568960">
              <a:spcBef>
                <a:spcPts val="3600"/>
              </a:spcBef>
              <a:buSzPct val="46000"/>
              <a:buChar char="•"/>
              <a:defRPr sz="2800">
                <a:solidFill>
                  <a:srgbClr val="FFFFFF"/>
                </a:solidFill>
                <a:effectLst>
                  <a:outerShdw sx="100000" sy="100000" kx="0" ky="0" algn="b" rotWithShape="0" blurRad="38100" dist="38100" dir="2700000">
                    <a:srgbClr val="000000"/>
                  </a:outerShdw>
                </a:effectLst>
              </a:defRPr>
            </a:lvl3pPr>
            <a:lvl4pPr marL="1914877" indent="-632177">
              <a:spcBef>
                <a:spcPts val="3600"/>
              </a:spcBef>
              <a:buSzPct val="46000"/>
              <a:buChar char="•"/>
              <a:defRPr sz="2800">
                <a:solidFill>
                  <a:srgbClr val="FFFFFF"/>
                </a:solidFill>
                <a:effectLst>
                  <a:outerShdw sx="100000" sy="100000" kx="0" ky="0" algn="b" rotWithShape="0" blurRad="38100" dist="38100" dir="2700000">
                    <a:srgbClr val="000000"/>
                  </a:outerShdw>
                </a:effectLst>
              </a:defRPr>
            </a:lvl4pPr>
            <a:lvl5pPr marL="2359377" indent="-632177">
              <a:spcBef>
                <a:spcPts val="3600"/>
              </a:spcBef>
              <a:buSzPct val="46000"/>
              <a:buChar char="•"/>
              <a:defRPr sz="28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95" name="Title Text"/>
          <p:cNvSpPr txBox="1"/>
          <p:nvPr>
            <p:ph type="title"/>
          </p:nvPr>
        </p:nvSpPr>
        <p:spPr>
          <a:xfrm>
            <a:off x="650875" y="390525"/>
            <a:ext cx="11703050" cy="1625600"/>
          </a:xfrm>
          <a:prstGeom prst="rect">
            <a:avLst/>
          </a:prstGeom>
        </p:spPr>
        <p:txBody>
          <a:bodyPr lIns="45719" tIns="45719" rIns="45719" bIns="45719" anchor="t"/>
          <a:lstStyle/>
          <a:p>
            <a:pPr/>
            <a:r>
              <a:t>Title Text</a:t>
            </a:r>
          </a:p>
        </p:txBody>
      </p:sp>
      <p:sp>
        <p:nvSpPr>
          <p:cNvPr id="696" name="Body Level One…"/>
          <p:cNvSpPr txBox="1"/>
          <p:nvPr>
            <p:ph type="body" sz="quarter" idx="1"/>
          </p:nvPr>
        </p:nvSpPr>
        <p:spPr>
          <a:xfrm>
            <a:off x="650875" y="2182813"/>
            <a:ext cx="5745163" cy="909638"/>
          </a:xfrm>
          <a:prstGeom prst="rect">
            <a:avLst/>
          </a:prstGeom>
        </p:spPr>
        <p:txBody>
          <a:bodyPr anchor="b">
            <a:normAutofit fontScale="100000" lnSpcReduction="0"/>
          </a:bodyPr>
          <a:lstStyle>
            <a:lvl1pPr marL="0" indent="0">
              <a:spcBef>
                <a:spcPts val="3600"/>
              </a:spcBef>
              <a:defRPr sz="2400">
                <a:solidFill>
                  <a:srgbClr val="FFFFFF"/>
                </a:solidFill>
                <a:effectLst>
                  <a:outerShdw sx="100000" sy="100000" kx="0" ky="0" algn="b" rotWithShape="0" blurRad="38100" dist="38100" dir="2700000">
                    <a:srgbClr val="000000"/>
                  </a:outerShdw>
                </a:effectLst>
              </a:defRPr>
            </a:lvl1pPr>
            <a:lvl2pPr marL="0" indent="457200">
              <a:spcBef>
                <a:spcPts val="3600"/>
              </a:spcBef>
              <a:defRPr sz="2400">
                <a:solidFill>
                  <a:srgbClr val="FFFFFF"/>
                </a:solidFill>
                <a:effectLst>
                  <a:outerShdw sx="100000" sy="100000" kx="0" ky="0" algn="b" rotWithShape="0" blurRad="38100" dist="38100" dir="2700000">
                    <a:srgbClr val="000000"/>
                  </a:outerShdw>
                </a:effectLst>
              </a:defRPr>
            </a:lvl2pPr>
            <a:lvl3pPr marL="0" indent="914400">
              <a:spcBef>
                <a:spcPts val="3600"/>
              </a:spcBef>
              <a:defRPr sz="2400">
                <a:solidFill>
                  <a:srgbClr val="FFFFFF"/>
                </a:solidFill>
                <a:effectLst>
                  <a:outerShdw sx="100000" sy="100000" kx="0" ky="0" algn="b" rotWithShape="0" blurRad="38100" dist="38100" dir="2700000">
                    <a:srgbClr val="000000"/>
                  </a:outerShdw>
                </a:effectLst>
              </a:defRPr>
            </a:lvl3pPr>
            <a:lvl4pPr marL="0" indent="1371600">
              <a:spcBef>
                <a:spcPts val="3600"/>
              </a:spcBef>
              <a:defRPr sz="2400">
                <a:solidFill>
                  <a:srgbClr val="FFFFFF"/>
                </a:solidFill>
                <a:effectLst>
                  <a:outerShdw sx="100000" sy="100000" kx="0" ky="0" algn="b" rotWithShape="0" blurRad="38100" dist="38100" dir="2700000">
                    <a:srgbClr val="000000"/>
                  </a:outerShdw>
                </a:effectLst>
              </a:defRPr>
            </a:lvl4pPr>
            <a:lvl5pPr marL="0" indent="1828800">
              <a:spcBef>
                <a:spcPts val="3600"/>
              </a:spcBef>
              <a:defRPr sz="2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697" name="Text Placeholder 4"/>
          <p:cNvSpPr/>
          <p:nvPr>
            <p:ph type="body" sz="quarter" idx="21"/>
          </p:nvPr>
        </p:nvSpPr>
        <p:spPr>
          <a:xfrm>
            <a:off x="6605588" y="2182813"/>
            <a:ext cx="5748338" cy="909638"/>
          </a:xfrm>
          <a:prstGeom prst="rect">
            <a:avLst/>
          </a:prstGeom>
        </p:spPr>
        <p:txBody>
          <a:bodyPr anchor="b">
            <a:normAutofit fontScale="100000" lnSpcReduction="0"/>
          </a:bodyPr>
          <a:lstStyle/>
          <a:p>
            <a:pPr marL="0" indent="0">
              <a:spcBef>
                <a:spcPts val="3600"/>
              </a:spcBef>
              <a:defRPr sz="2400">
                <a:solidFill>
                  <a:srgbClr val="FFFFFF"/>
                </a:solidFill>
                <a:effectLst>
                  <a:outerShdw sx="100000" sy="100000" kx="0" ky="0" algn="b" rotWithShape="0" blurRad="38100" dist="38100" dir="2700000">
                    <a:srgbClr val="000000"/>
                  </a:outerShdw>
                </a:effectLst>
              </a:defRPr>
            </a:pPr>
          </a:p>
        </p:txBody>
      </p:sp>
      <p:sp>
        <p:nvSpPr>
          <p:cNvPr id="6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05" name="Title Text"/>
          <p:cNvSpPr txBox="1"/>
          <p:nvPr>
            <p:ph type="title"/>
          </p:nvPr>
        </p:nvSpPr>
        <p:spPr>
          <a:xfrm>
            <a:off x="650875" y="390525"/>
            <a:ext cx="11703050" cy="1625600"/>
          </a:xfrm>
          <a:prstGeom prst="rect">
            <a:avLst/>
          </a:prstGeom>
        </p:spPr>
        <p:txBody>
          <a:bodyPr lIns="45719" tIns="45719" rIns="45719" bIns="45719" anchor="t"/>
          <a:lstStyle/>
          <a:p>
            <a:pPr/>
            <a:r>
              <a:t>Title Text</a:t>
            </a:r>
          </a:p>
        </p:txBody>
      </p:sp>
      <p:sp>
        <p:nvSpPr>
          <p:cNvPr id="7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7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73" name="Body Level One…"/>
          <p:cNvSpPr txBox="1"/>
          <p:nvPr>
            <p:ph type="body" idx="1"/>
          </p:nvPr>
        </p:nvSpPr>
        <p:spPr>
          <a:xfrm>
            <a:off x="5084762" y="388938"/>
            <a:ext cx="7269163" cy="8323262"/>
          </a:xfrm>
          <a:prstGeom prst="rect">
            <a:avLst/>
          </a:prstGeom>
        </p:spPr>
        <p:txBody>
          <a:bodyPr>
            <a:normAutofit fontScale="100000" lnSpcReduction="0"/>
          </a:bodyPr>
          <a:lstStyle>
            <a:lvl1pPr>
              <a:defRPr sz="3200"/>
            </a:lvl1pPr>
            <a:lvl2pPr>
              <a:defRPr sz="3200"/>
            </a:lvl2pPr>
            <a:lvl3pPr>
              <a:defRPr sz="3200"/>
            </a:lvl3pPr>
            <a:lvl4pPr>
              <a:defRPr sz="3200"/>
            </a:lvl4pPr>
            <a:lvl5pPr>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half" idx="21"/>
          </p:nvPr>
        </p:nvSpPr>
        <p:spPr>
          <a:xfrm>
            <a:off x="650875" y="2041525"/>
            <a:ext cx="4278313" cy="6670675"/>
          </a:xfrm>
          <a:prstGeom prst="rect">
            <a:avLst/>
          </a:prstGeom>
        </p:spPr>
        <p:txBody>
          <a:bodyPr>
            <a:normAutofit fontScale="100000" lnSpcReduction="0"/>
          </a:bodyPr>
          <a:lstStyle/>
          <a:p>
            <a:pPr marL="0" indent="0">
              <a:defRPr sz="14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0" name="Title Text"/>
          <p:cNvSpPr txBox="1"/>
          <p:nvPr>
            <p:ph type="title"/>
          </p:nvPr>
        </p:nvSpPr>
        <p:spPr>
          <a:xfrm>
            <a:off x="650875" y="388938"/>
            <a:ext cx="4278313" cy="1652587"/>
          </a:xfrm>
          <a:prstGeom prst="rect">
            <a:avLst/>
          </a:prstGeom>
        </p:spPr>
        <p:txBody>
          <a:bodyPr lIns="45719" tIns="45719" rIns="45719" bIns="45719"/>
          <a:lstStyle>
            <a:lvl1pPr>
              <a:defRPr sz="2000"/>
            </a:lvl1pPr>
          </a:lstStyle>
          <a:p>
            <a:pPr/>
            <a:r>
              <a:t>Title Text</a:t>
            </a:r>
          </a:p>
        </p:txBody>
      </p:sp>
      <p:sp>
        <p:nvSpPr>
          <p:cNvPr id="721" name="Body Level One…"/>
          <p:cNvSpPr txBox="1"/>
          <p:nvPr>
            <p:ph type="body" idx="1"/>
          </p:nvPr>
        </p:nvSpPr>
        <p:spPr>
          <a:xfrm>
            <a:off x="5084762" y="388938"/>
            <a:ext cx="7269163" cy="8323262"/>
          </a:xfrm>
          <a:prstGeom prst="rect">
            <a:avLst/>
          </a:prstGeom>
        </p:spPr>
        <p:txBody>
          <a:bodyPr anchor="ctr">
            <a:normAutofit fontScale="100000" lnSpcReduction="0"/>
          </a:bodyPr>
          <a:lstStyle>
            <a:lvl1pPr marL="406400" indent="-406400">
              <a:spcBef>
                <a:spcPts val="3600"/>
              </a:spcBef>
              <a:buSzPct val="46000"/>
              <a:buChar char="•"/>
              <a:defRPr sz="3200">
                <a:solidFill>
                  <a:srgbClr val="FFFFFF"/>
                </a:solidFill>
                <a:effectLst>
                  <a:outerShdw sx="100000" sy="100000" kx="0" ky="0" algn="b" rotWithShape="0" blurRad="38100" dist="38100" dir="2700000">
                    <a:srgbClr val="000000"/>
                  </a:outerShdw>
                </a:effectLst>
              </a:defRPr>
            </a:lvl1pPr>
            <a:lvl2pPr marL="858157" indent="-464457">
              <a:spcBef>
                <a:spcPts val="3600"/>
              </a:spcBef>
              <a:buSzPct val="46000"/>
              <a:buChar char="•"/>
              <a:defRPr sz="3200">
                <a:solidFill>
                  <a:srgbClr val="FFFFFF"/>
                </a:solidFill>
                <a:effectLst>
                  <a:outerShdw sx="100000" sy="100000" kx="0" ky="0" algn="b" rotWithShape="0" blurRad="38100" dist="38100" dir="2700000">
                    <a:srgbClr val="000000"/>
                  </a:outerShdw>
                </a:effectLst>
              </a:defRPr>
            </a:lvl2pPr>
            <a:lvl3pPr marL="1380066" indent="-541866">
              <a:spcBef>
                <a:spcPts val="3600"/>
              </a:spcBef>
              <a:buSzPct val="46000"/>
              <a:buChar char="•"/>
              <a:defRPr sz="3200">
                <a:solidFill>
                  <a:srgbClr val="FFFFFF"/>
                </a:solidFill>
                <a:effectLst>
                  <a:outerShdw sx="100000" sy="100000" kx="0" ky="0" algn="b" rotWithShape="0" blurRad="38100" dist="38100" dir="2700000">
                    <a:srgbClr val="000000"/>
                  </a:outerShdw>
                </a:effectLst>
              </a:defRPr>
            </a:lvl3pPr>
            <a:lvl4pPr marL="1932939" indent="-650239">
              <a:spcBef>
                <a:spcPts val="3600"/>
              </a:spcBef>
              <a:buSzPct val="46000"/>
              <a:buChar char="•"/>
              <a:defRPr sz="3200">
                <a:solidFill>
                  <a:srgbClr val="FFFFFF"/>
                </a:solidFill>
                <a:effectLst>
                  <a:outerShdw sx="100000" sy="100000" kx="0" ky="0" algn="b" rotWithShape="0" blurRad="38100" dist="38100" dir="2700000">
                    <a:srgbClr val="000000"/>
                  </a:outerShdw>
                </a:effectLst>
              </a:defRPr>
            </a:lvl4pPr>
            <a:lvl5pPr marL="2377439" indent="-650239">
              <a:spcBef>
                <a:spcPts val="3600"/>
              </a:spcBef>
              <a:buSzPct val="46000"/>
              <a:buChar char="•"/>
              <a:defRPr sz="32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722" name="Text Placeholder 3"/>
          <p:cNvSpPr/>
          <p:nvPr>
            <p:ph type="body" sz="half" idx="21"/>
          </p:nvPr>
        </p:nvSpPr>
        <p:spPr>
          <a:xfrm>
            <a:off x="650875" y="2041525"/>
            <a:ext cx="4278313" cy="6670675"/>
          </a:xfrm>
          <a:prstGeom prst="rect">
            <a:avLst/>
          </a:prstGeom>
        </p:spPr>
        <p:txBody>
          <a:bodyPr anchor="ctr">
            <a:normAutofit fontScale="100000" lnSpcReduction="0"/>
          </a:bodyPr>
          <a:lstStyle/>
          <a:p>
            <a:pPr marL="0" indent="0">
              <a:spcBef>
                <a:spcPts val="3600"/>
              </a:spcBef>
              <a:defRPr sz="1400">
                <a:solidFill>
                  <a:srgbClr val="FFFFFF"/>
                </a:solidFill>
                <a:effectLst>
                  <a:outerShdw sx="100000" sy="100000" kx="0" ky="0" algn="b" rotWithShape="0" blurRad="38100" dist="38100" dir="2700000">
                    <a:srgbClr val="000000"/>
                  </a:outerShdw>
                </a:effectLst>
              </a:defRPr>
            </a:pPr>
          </a:p>
        </p:txBody>
      </p:sp>
      <p:sp>
        <p:nvSpPr>
          <p:cNvPr id="7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730" name="Title Text"/>
          <p:cNvSpPr txBox="1"/>
          <p:nvPr>
            <p:ph type="title"/>
          </p:nvPr>
        </p:nvSpPr>
        <p:spPr>
          <a:xfrm>
            <a:off x="2549525" y="6827838"/>
            <a:ext cx="7802564" cy="806451"/>
          </a:xfrm>
          <a:prstGeom prst="rect">
            <a:avLst/>
          </a:prstGeom>
        </p:spPr>
        <p:txBody>
          <a:bodyPr lIns="45719" tIns="45719" rIns="45719" bIns="45719"/>
          <a:lstStyle>
            <a:lvl1pPr>
              <a:defRPr sz="2000"/>
            </a:lvl1pPr>
          </a:lstStyle>
          <a:p>
            <a:pPr/>
            <a:r>
              <a:t>Title Text</a:t>
            </a:r>
          </a:p>
        </p:txBody>
      </p:sp>
      <p:sp>
        <p:nvSpPr>
          <p:cNvPr id="731"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732" name="Body Level One…"/>
          <p:cNvSpPr txBox="1"/>
          <p:nvPr>
            <p:ph type="body" sz="quarter" idx="1"/>
          </p:nvPr>
        </p:nvSpPr>
        <p:spPr>
          <a:xfrm>
            <a:off x="2549525" y="7634288"/>
            <a:ext cx="7802564" cy="1144588"/>
          </a:xfrm>
          <a:prstGeom prst="rect">
            <a:avLst/>
          </a:prstGeom>
        </p:spPr>
        <p:txBody>
          <a:bodyPr anchor="ctr">
            <a:normAutofit fontScale="100000" lnSpcReduction="0"/>
          </a:bodyPr>
          <a:lstStyle>
            <a:lvl1pPr marL="0" indent="0">
              <a:spcBef>
                <a:spcPts val="3600"/>
              </a:spcBef>
              <a:defRPr sz="1400">
                <a:solidFill>
                  <a:srgbClr val="FFFFFF"/>
                </a:solidFill>
                <a:effectLst>
                  <a:outerShdw sx="100000" sy="100000" kx="0" ky="0" algn="b" rotWithShape="0" blurRad="38100" dist="38100" dir="2700000">
                    <a:srgbClr val="000000"/>
                  </a:outerShdw>
                </a:effectLst>
              </a:defRPr>
            </a:lvl1pPr>
            <a:lvl2pPr marL="0" indent="457200">
              <a:spcBef>
                <a:spcPts val="3600"/>
              </a:spcBef>
              <a:defRPr sz="1400">
                <a:solidFill>
                  <a:srgbClr val="FFFFFF"/>
                </a:solidFill>
                <a:effectLst>
                  <a:outerShdw sx="100000" sy="100000" kx="0" ky="0" algn="b" rotWithShape="0" blurRad="38100" dist="38100" dir="2700000">
                    <a:srgbClr val="000000"/>
                  </a:outerShdw>
                </a:effectLst>
              </a:defRPr>
            </a:lvl2pPr>
            <a:lvl3pPr marL="0" indent="914400">
              <a:spcBef>
                <a:spcPts val="3600"/>
              </a:spcBef>
              <a:defRPr sz="1400">
                <a:solidFill>
                  <a:srgbClr val="FFFFFF"/>
                </a:solidFill>
                <a:effectLst>
                  <a:outerShdw sx="100000" sy="100000" kx="0" ky="0" algn="b" rotWithShape="0" blurRad="38100" dist="38100" dir="2700000">
                    <a:srgbClr val="000000"/>
                  </a:outerShdw>
                </a:effectLst>
              </a:defRPr>
            </a:lvl3pPr>
            <a:lvl4pPr marL="0" indent="1371600">
              <a:spcBef>
                <a:spcPts val="3600"/>
              </a:spcBef>
              <a:defRPr sz="1400">
                <a:solidFill>
                  <a:srgbClr val="FFFFFF"/>
                </a:solidFill>
                <a:effectLst>
                  <a:outerShdw sx="100000" sy="100000" kx="0" ky="0" algn="b" rotWithShape="0" blurRad="38100" dist="38100" dir="2700000">
                    <a:srgbClr val="000000"/>
                  </a:outerShdw>
                </a:effectLst>
              </a:defRPr>
            </a:lvl4pPr>
            <a:lvl5pPr marL="0" indent="1828800">
              <a:spcBef>
                <a:spcPts val="3600"/>
              </a:spcBef>
              <a:defRPr sz="1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7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740" name="Title Text"/>
          <p:cNvSpPr txBox="1"/>
          <p:nvPr>
            <p:ph type="title"/>
          </p:nvPr>
        </p:nvSpPr>
        <p:spPr>
          <a:xfrm>
            <a:off x="974725" y="3030538"/>
            <a:ext cx="11055350" cy="2090737"/>
          </a:xfrm>
          <a:prstGeom prst="rect">
            <a:avLst/>
          </a:prstGeom>
        </p:spPr>
        <p:txBody>
          <a:bodyPr anchor="ctr"/>
          <a:lstStyle/>
          <a:p>
            <a:pPr/>
            <a:r>
              <a:t>Title Text</a:t>
            </a:r>
          </a:p>
        </p:txBody>
      </p:sp>
      <p:sp>
        <p:nvSpPr>
          <p:cNvPr id="741" name="Body Level One…"/>
          <p:cNvSpPr txBox="1"/>
          <p:nvPr>
            <p:ph type="body" sz="quarter" idx="1"/>
          </p:nvPr>
        </p:nvSpPr>
        <p:spPr>
          <a:xfrm>
            <a:off x="1951038" y="5527675"/>
            <a:ext cx="9102726" cy="2492375"/>
          </a:xfrm>
          <a:prstGeom prst="rect">
            <a:avLst/>
          </a:prstGeom>
        </p:spPr>
        <p:txBody>
          <a:bodyPr lIns="45719" tIns="45719" rIns="45719" bIns="45719">
            <a:normAutofit fontScale="100000" lnSpcReduction="0"/>
          </a:bodyPr>
          <a:lstStyle>
            <a:lvl1pPr marL="0" indent="0" algn="ctr">
              <a:spcBef>
                <a:spcPts val="2400"/>
              </a:spcBef>
              <a:defRPr sz="3600">
                <a:solidFill>
                  <a:srgbClr val="FFFFFF"/>
                </a:solidFill>
                <a:effectLst>
                  <a:outerShdw sx="100000" sy="100000" kx="0" ky="0" algn="b" rotWithShape="0" blurRad="38100" dist="38100" dir="2700000">
                    <a:srgbClr val="000000"/>
                  </a:outerShdw>
                </a:effectLst>
              </a:defRPr>
            </a:lvl1pPr>
            <a:lvl2pPr marL="0" indent="457200" algn="ctr">
              <a:spcBef>
                <a:spcPts val="2400"/>
              </a:spcBef>
              <a:defRPr sz="3600">
                <a:solidFill>
                  <a:srgbClr val="FFFFFF"/>
                </a:solidFill>
                <a:effectLst>
                  <a:outerShdw sx="100000" sy="100000" kx="0" ky="0" algn="b" rotWithShape="0" blurRad="38100" dist="38100" dir="2700000">
                    <a:srgbClr val="000000"/>
                  </a:outerShdw>
                </a:effectLst>
              </a:defRPr>
            </a:lvl2pPr>
            <a:lvl3pPr marL="0" indent="914400" algn="ctr">
              <a:spcBef>
                <a:spcPts val="2400"/>
              </a:spcBef>
              <a:defRPr sz="3600">
                <a:solidFill>
                  <a:srgbClr val="FFFFFF"/>
                </a:solidFill>
                <a:effectLst>
                  <a:outerShdw sx="100000" sy="100000" kx="0" ky="0" algn="b" rotWithShape="0" blurRad="38100" dist="38100" dir="2700000">
                    <a:srgbClr val="000000"/>
                  </a:outerShdw>
                </a:effectLst>
              </a:defRPr>
            </a:lvl3pPr>
            <a:lvl4pPr marL="0" indent="1371600" algn="ctr">
              <a:spcBef>
                <a:spcPts val="2400"/>
              </a:spcBef>
              <a:defRPr sz="3600">
                <a:solidFill>
                  <a:srgbClr val="FFFFFF"/>
                </a:solidFill>
                <a:effectLst>
                  <a:outerShdw sx="100000" sy="100000" kx="0" ky="0" algn="b" rotWithShape="0" blurRad="38100" dist="38100" dir="2700000">
                    <a:srgbClr val="000000"/>
                  </a:outerShdw>
                </a:effectLst>
              </a:defRPr>
            </a:lvl4pPr>
            <a:lvl5pPr marL="0" indent="1828800" algn="ctr">
              <a:spcBef>
                <a:spcPts val="2400"/>
              </a:spcBef>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7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749" name="Title Text"/>
          <p:cNvSpPr txBox="1"/>
          <p:nvPr>
            <p:ph type="title"/>
          </p:nvPr>
        </p:nvSpPr>
        <p:spPr>
          <a:xfrm>
            <a:off x="787400" y="254000"/>
            <a:ext cx="11430000" cy="2438400"/>
          </a:xfrm>
          <a:prstGeom prst="rect">
            <a:avLst/>
          </a:prstGeom>
        </p:spPr>
        <p:txBody>
          <a:bodyPr anchor="ctr"/>
          <a:lstStyle/>
          <a:p>
            <a:pPr/>
            <a:r>
              <a:t>Title Text</a:t>
            </a:r>
          </a:p>
        </p:txBody>
      </p:sp>
      <p:sp>
        <p:nvSpPr>
          <p:cNvPr id="750" name="Body Level One…"/>
          <p:cNvSpPr txBox="1"/>
          <p:nvPr>
            <p:ph type="body" idx="1"/>
          </p:nvPr>
        </p:nvSpPr>
        <p:spPr>
          <a:xfrm>
            <a:off x="650875" y="2276475"/>
            <a:ext cx="11703050" cy="6435725"/>
          </a:xfrm>
          <a:prstGeom prst="rect">
            <a:avLst/>
          </a:prstGeom>
        </p:spPr>
        <p:txBody>
          <a:bodyPr lIns="45719" tIns="45719" rIns="45719" bIns="45719">
            <a:normAutofit fontScale="100000" lnSpcReduction="0"/>
          </a:bodyPr>
          <a:lstStyle>
            <a:lvl1pPr marL="406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1pPr>
            <a:lvl2pPr marL="8509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2pPr>
            <a:lvl3pPr marL="1295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3pPr>
            <a:lvl4pPr marL="17399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4pPr>
            <a:lvl5pPr marL="2184400" indent="-406400">
              <a:spcBef>
                <a:spcPts val="2400"/>
              </a:spcBef>
              <a:buSzPct val="46000"/>
              <a:buChar char="•"/>
              <a:defRPr sz="36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75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758"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759" name="Body Level One…"/>
          <p:cNvSpPr txBox="1"/>
          <p:nvPr>
            <p:ph type="body" sz="quarter" idx="1"/>
          </p:nvPr>
        </p:nvSpPr>
        <p:spPr>
          <a:xfrm>
            <a:off x="1027112" y="4133850"/>
            <a:ext cx="11053763" cy="2133600"/>
          </a:xfrm>
          <a:prstGeom prst="rect">
            <a:avLst/>
          </a:prstGeom>
        </p:spPr>
        <p:txBody>
          <a:bodyPr lIns="45719" tIns="45719" rIns="45719" bIns="45719" anchor="b">
            <a:normAutofit fontScale="100000" lnSpcReduction="0"/>
          </a:bodyPr>
          <a:lstStyle>
            <a:lvl1pPr marL="0" indent="0">
              <a:spcBef>
                <a:spcPts val="2400"/>
              </a:spcBef>
              <a:defRPr sz="2000">
                <a:solidFill>
                  <a:srgbClr val="FFFFFF"/>
                </a:solidFill>
                <a:effectLst>
                  <a:outerShdw sx="100000" sy="100000" kx="0" ky="0" algn="b" rotWithShape="0" blurRad="38100" dist="38100" dir="2700000">
                    <a:srgbClr val="000000"/>
                  </a:outerShdw>
                </a:effectLst>
              </a:defRPr>
            </a:lvl1pPr>
            <a:lvl2pPr marL="0" indent="457200">
              <a:spcBef>
                <a:spcPts val="2400"/>
              </a:spcBef>
              <a:defRPr sz="2000">
                <a:solidFill>
                  <a:srgbClr val="FFFFFF"/>
                </a:solidFill>
                <a:effectLst>
                  <a:outerShdw sx="100000" sy="100000" kx="0" ky="0" algn="b" rotWithShape="0" blurRad="38100" dist="38100" dir="2700000">
                    <a:srgbClr val="000000"/>
                  </a:outerShdw>
                </a:effectLst>
              </a:defRPr>
            </a:lvl2pPr>
            <a:lvl3pPr marL="0" indent="914400">
              <a:spcBef>
                <a:spcPts val="2400"/>
              </a:spcBef>
              <a:defRPr sz="2000">
                <a:solidFill>
                  <a:srgbClr val="FFFFFF"/>
                </a:solidFill>
                <a:effectLst>
                  <a:outerShdw sx="100000" sy="100000" kx="0" ky="0" algn="b" rotWithShape="0" blurRad="38100" dist="38100" dir="2700000">
                    <a:srgbClr val="000000"/>
                  </a:outerShdw>
                </a:effectLst>
              </a:defRPr>
            </a:lvl3pPr>
            <a:lvl4pPr marL="0" indent="1371600">
              <a:spcBef>
                <a:spcPts val="2400"/>
              </a:spcBef>
              <a:defRPr sz="2000">
                <a:solidFill>
                  <a:srgbClr val="FFFFFF"/>
                </a:solidFill>
                <a:effectLst>
                  <a:outerShdw sx="100000" sy="100000" kx="0" ky="0" algn="b" rotWithShape="0" blurRad="38100" dist="38100" dir="2700000">
                    <a:srgbClr val="000000"/>
                  </a:outerShdw>
                </a:effectLst>
              </a:defRPr>
            </a:lvl4pPr>
            <a:lvl5pPr marL="0" indent="1828800">
              <a:spcBef>
                <a:spcPts val="2400"/>
              </a:spcBef>
              <a:defRPr sz="20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7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767" name="Title Text"/>
          <p:cNvSpPr txBox="1"/>
          <p:nvPr>
            <p:ph type="title"/>
          </p:nvPr>
        </p:nvSpPr>
        <p:spPr>
          <a:xfrm>
            <a:off x="787400" y="254000"/>
            <a:ext cx="11430000" cy="2438400"/>
          </a:xfrm>
          <a:prstGeom prst="rect">
            <a:avLst/>
          </a:prstGeom>
        </p:spPr>
        <p:txBody>
          <a:bodyPr anchor="ctr"/>
          <a:lstStyle/>
          <a:p>
            <a:pPr/>
            <a:r>
              <a:t>Title Text</a:t>
            </a:r>
          </a:p>
        </p:txBody>
      </p:sp>
      <p:sp>
        <p:nvSpPr>
          <p:cNvPr id="768" name="Body Level One…"/>
          <p:cNvSpPr txBox="1"/>
          <p:nvPr>
            <p:ph type="body" sz="half" idx="1"/>
          </p:nvPr>
        </p:nvSpPr>
        <p:spPr>
          <a:xfrm>
            <a:off x="650875" y="2276475"/>
            <a:ext cx="5775325" cy="6435725"/>
          </a:xfrm>
          <a:prstGeom prst="rect">
            <a:avLst/>
          </a:prstGeom>
        </p:spPr>
        <p:txBody>
          <a:bodyPr lIns="45719" tIns="45719" rIns="45719" bIns="45719">
            <a:normAutofit fontScale="100000" lnSpcReduction="0"/>
          </a:bodyPr>
          <a:lstStyle>
            <a:lvl1pPr marL="406400" indent="-406400">
              <a:spcBef>
                <a:spcPts val="2400"/>
              </a:spcBef>
              <a:buSzPct val="46000"/>
              <a:buChar char="•"/>
              <a:defRPr sz="2800">
                <a:solidFill>
                  <a:srgbClr val="FFFFFF"/>
                </a:solidFill>
                <a:effectLst>
                  <a:outerShdw sx="100000" sy="100000" kx="0" ky="0" algn="b" rotWithShape="0" blurRad="38100" dist="38100" dir="2700000">
                    <a:srgbClr val="000000"/>
                  </a:outerShdw>
                </a:effectLst>
              </a:defRPr>
            </a:lvl1pPr>
            <a:lvl2pPr marL="918633" indent="-474133">
              <a:spcBef>
                <a:spcPts val="2400"/>
              </a:spcBef>
              <a:buSzPct val="46000"/>
              <a:buChar char="•"/>
              <a:defRPr sz="2800">
                <a:solidFill>
                  <a:srgbClr val="FFFFFF"/>
                </a:solidFill>
                <a:effectLst>
                  <a:outerShdw sx="100000" sy="100000" kx="0" ky="0" algn="b" rotWithShape="0" blurRad="38100" dist="38100" dir="2700000">
                    <a:srgbClr val="000000"/>
                  </a:outerShdw>
                </a:effectLst>
              </a:defRPr>
            </a:lvl2pPr>
            <a:lvl3pPr marL="1457960" indent="-568960">
              <a:spcBef>
                <a:spcPts val="2400"/>
              </a:spcBef>
              <a:buSzPct val="46000"/>
              <a:buChar char="•"/>
              <a:defRPr sz="2800">
                <a:solidFill>
                  <a:srgbClr val="FFFFFF"/>
                </a:solidFill>
                <a:effectLst>
                  <a:outerShdw sx="100000" sy="100000" kx="0" ky="0" algn="b" rotWithShape="0" blurRad="38100" dist="38100" dir="2700000">
                    <a:srgbClr val="000000"/>
                  </a:outerShdw>
                </a:effectLst>
              </a:defRPr>
            </a:lvl3pPr>
            <a:lvl4pPr marL="19656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4pPr>
            <a:lvl5pPr marL="2410177" indent="-632177">
              <a:spcBef>
                <a:spcPts val="2400"/>
              </a:spcBef>
              <a:buSzPct val="46000"/>
              <a:buChar char="•"/>
              <a:defRPr sz="28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7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776" name="Title Text"/>
          <p:cNvSpPr txBox="1"/>
          <p:nvPr>
            <p:ph type="title"/>
          </p:nvPr>
        </p:nvSpPr>
        <p:spPr>
          <a:xfrm>
            <a:off x="650875" y="390525"/>
            <a:ext cx="11703050" cy="1625600"/>
          </a:xfrm>
          <a:prstGeom prst="rect">
            <a:avLst/>
          </a:prstGeom>
        </p:spPr>
        <p:txBody>
          <a:bodyPr anchor="ctr"/>
          <a:lstStyle/>
          <a:p>
            <a:pPr/>
            <a:r>
              <a:t>Title Text</a:t>
            </a:r>
          </a:p>
        </p:txBody>
      </p:sp>
      <p:sp>
        <p:nvSpPr>
          <p:cNvPr id="777" name="Body Level One…"/>
          <p:cNvSpPr txBox="1"/>
          <p:nvPr>
            <p:ph type="body" sz="quarter" idx="1"/>
          </p:nvPr>
        </p:nvSpPr>
        <p:spPr>
          <a:xfrm>
            <a:off x="650875" y="2182813"/>
            <a:ext cx="5745163" cy="909638"/>
          </a:xfrm>
          <a:prstGeom prst="rect">
            <a:avLst/>
          </a:prstGeom>
        </p:spPr>
        <p:txBody>
          <a:bodyPr lIns="45719" tIns="45719" rIns="45719" bIns="45719" anchor="b">
            <a:normAutofit fontScale="100000" lnSpcReduction="0"/>
          </a:bodyPr>
          <a:lstStyle>
            <a:lvl1pPr marL="0" indent="0">
              <a:spcBef>
                <a:spcPts val="2400"/>
              </a:spcBef>
              <a:defRPr sz="2400">
                <a:solidFill>
                  <a:srgbClr val="FFFFFF"/>
                </a:solidFill>
                <a:effectLst>
                  <a:outerShdw sx="100000" sy="100000" kx="0" ky="0" algn="b" rotWithShape="0" blurRad="38100" dist="38100" dir="2700000">
                    <a:srgbClr val="000000"/>
                  </a:outerShdw>
                </a:effectLst>
              </a:defRPr>
            </a:lvl1pPr>
            <a:lvl2pPr marL="0" indent="457200">
              <a:spcBef>
                <a:spcPts val="2400"/>
              </a:spcBef>
              <a:defRPr sz="2400">
                <a:solidFill>
                  <a:srgbClr val="FFFFFF"/>
                </a:solidFill>
                <a:effectLst>
                  <a:outerShdw sx="100000" sy="100000" kx="0" ky="0" algn="b" rotWithShape="0" blurRad="38100" dist="38100" dir="2700000">
                    <a:srgbClr val="000000"/>
                  </a:outerShdw>
                </a:effectLst>
              </a:defRPr>
            </a:lvl2pPr>
            <a:lvl3pPr marL="0" indent="914400">
              <a:spcBef>
                <a:spcPts val="2400"/>
              </a:spcBef>
              <a:defRPr sz="2400">
                <a:solidFill>
                  <a:srgbClr val="FFFFFF"/>
                </a:solidFill>
                <a:effectLst>
                  <a:outerShdw sx="100000" sy="100000" kx="0" ky="0" algn="b" rotWithShape="0" blurRad="38100" dist="38100" dir="2700000">
                    <a:srgbClr val="000000"/>
                  </a:outerShdw>
                </a:effectLst>
              </a:defRPr>
            </a:lvl3pPr>
            <a:lvl4pPr marL="0" indent="1371600">
              <a:spcBef>
                <a:spcPts val="2400"/>
              </a:spcBef>
              <a:defRPr sz="2400">
                <a:solidFill>
                  <a:srgbClr val="FFFFFF"/>
                </a:solidFill>
                <a:effectLst>
                  <a:outerShdw sx="100000" sy="100000" kx="0" ky="0" algn="b" rotWithShape="0" blurRad="38100" dist="38100" dir="2700000">
                    <a:srgbClr val="000000"/>
                  </a:outerShdw>
                </a:effectLst>
              </a:defRPr>
            </a:lvl4pPr>
            <a:lvl5pPr marL="0" indent="1828800">
              <a:spcBef>
                <a:spcPts val="2400"/>
              </a:spcBef>
              <a:defRPr sz="2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778" name="Text Placeholder 4"/>
          <p:cNvSpPr/>
          <p:nvPr>
            <p:ph type="body" sz="quarter" idx="21"/>
          </p:nvPr>
        </p:nvSpPr>
        <p:spPr>
          <a:xfrm>
            <a:off x="6605588" y="2182813"/>
            <a:ext cx="5748338" cy="909638"/>
          </a:xfrm>
          <a:prstGeom prst="rect">
            <a:avLst/>
          </a:prstGeom>
        </p:spPr>
        <p:txBody>
          <a:bodyPr lIns="45719" tIns="45719" rIns="45719" bIns="45719" anchor="b">
            <a:normAutofit fontScale="100000" lnSpcReduction="0"/>
          </a:bodyPr>
          <a:lstStyle/>
          <a:p>
            <a:pPr marL="0" indent="0">
              <a:spcBef>
                <a:spcPts val="2400"/>
              </a:spcBef>
              <a:defRPr sz="2400">
                <a:solidFill>
                  <a:srgbClr val="FFFFFF"/>
                </a:solidFill>
                <a:effectLst>
                  <a:outerShdw sx="100000" sy="100000" kx="0" ky="0" algn="b" rotWithShape="0" blurRad="38100" dist="38100" dir="2700000">
                    <a:srgbClr val="000000"/>
                  </a:outerShdw>
                </a:effectLst>
              </a:defRPr>
            </a:pPr>
          </a:p>
        </p:txBody>
      </p:sp>
      <p:sp>
        <p:nvSpPr>
          <p:cNvPr id="7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86" name="Title Text"/>
          <p:cNvSpPr txBox="1"/>
          <p:nvPr>
            <p:ph type="title"/>
          </p:nvPr>
        </p:nvSpPr>
        <p:spPr>
          <a:xfrm>
            <a:off x="787400" y="254000"/>
            <a:ext cx="11430000" cy="2438400"/>
          </a:xfrm>
          <a:prstGeom prst="rect">
            <a:avLst/>
          </a:prstGeom>
        </p:spPr>
        <p:txBody>
          <a:bodyPr anchor="ctr"/>
          <a:lstStyle/>
          <a:p>
            <a:pPr/>
            <a:r>
              <a:t>Title Text</a:t>
            </a:r>
          </a:p>
        </p:txBody>
      </p:sp>
      <p:sp>
        <p:nvSpPr>
          <p:cNvPr id="78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7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801"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802" name="Body Level One…"/>
          <p:cNvSpPr txBox="1"/>
          <p:nvPr>
            <p:ph type="body" idx="1"/>
          </p:nvPr>
        </p:nvSpPr>
        <p:spPr>
          <a:xfrm>
            <a:off x="5084762" y="388938"/>
            <a:ext cx="7269163" cy="8323262"/>
          </a:xfrm>
          <a:prstGeom prst="rect">
            <a:avLst/>
          </a:prstGeom>
        </p:spPr>
        <p:txBody>
          <a:bodyPr lIns="45719" tIns="45719" rIns="45719" bIns="45719">
            <a:normAutofit fontScale="100000" lnSpcReduction="0"/>
          </a:bodyPr>
          <a:lstStyle>
            <a:lvl1pPr marL="406400" indent="-406400">
              <a:spcBef>
                <a:spcPts val="2400"/>
              </a:spcBef>
              <a:buSzPct val="46000"/>
              <a:buChar char="•"/>
              <a:defRPr sz="3200">
                <a:solidFill>
                  <a:srgbClr val="FFFFFF"/>
                </a:solidFill>
                <a:effectLst>
                  <a:outerShdw sx="100000" sy="100000" kx="0" ky="0" algn="b" rotWithShape="0" blurRad="38100" dist="38100" dir="2700000">
                    <a:srgbClr val="000000"/>
                  </a:outerShdw>
                </a:effectLst>
              </a:defRPr>
            </a:lvl1pPr>
            <a:lvl2pPr marL="908957" indent="-464457">
              <a:spcBef>
                <a:spcPts val="2400"/>
              </a:spcBef>
              <a:buSzPct val="46000"/>
              <a:buChar char="•"/>
              <a:defRPr sz="3200">
                <a:solidFill>
                  <a:srgbClr val="FFFFFF"/>
                </a:solidFill>
                <a:effectLst>
                  <a:outerShdw sx="100000" sy="100000" kx="0" ky="0" algn="b" rotWithShape="0" blurRad="38100" dist="38100" dir="2700000">
                    <a:srgbClr val="000000"/>
                  </a:outerShdw>
                </a:effectLst>
              </a:defRPr>
            </a:lvl2pPr>
            <a:lvl3pPr marL="1430866" indent="-541866">
              <a:spcBef>
                <a:spcPts val="2400"/>
              </a:spcBef>
              <a:buSzPct val="46000"/>
              <a:buChar char="•"/>
              <a:defRPr sz="3200">
                <a:solidFill>
                  <a:srgbClr val="FFFFFF"/>
                </a:solidFill>
                <a:effectLst>
                  <a:outerShdw sx="100000" sy="100000" kx="0" ky="0" algn="b" rotWithShape="0" blurRad="38100" dist="38100" dir="2700000">
                    <a:srgbClr val="000000"/>
                  </a:outerShdw>
                </a:effectLst>
              </a:defRPr>
            </a:lvl3pPr>
            <a:lvl4pPr marL="19837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4pPr>
            <a:lvl5pPr marL="2428239" indent="-650239">
              <a:spcBef>
                <a:spcPts val="2400"/>
              </a:spcBef>
              <a:buSzPct val="46000"/>
              <a:buChar char="•"/>
              <a:defRPr sz="32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803" name="Text Placeholder 3"/>
          <p:cNvSpPr/>
          <p:nvPr>
            <p:ph type="body" sz="half" idx="21"/>
          </p:nvPr>
        </p:nvSpPr>
        <p:spPr>
          <a:xfrm>
            <a:off x="650875" y="2041525"/>
            <a:ext cx="4278313" cy="6670675"/>
          </a:xfrm>
          <a:prstGeom prst="rect">
            <a:avLst/>
          </a:prstGeom>
        </p:spPr>
        <p:txBody>
          <a:bodyPr lIns="45719" tIns="45719" rIns="45719" bIns="45719">
            <a:normAutofit fontScale="100000" lnSpcReduction="0"/>
          </a:bodyPr>
          <a:lstStyle/>
          <a:p>
            <a:pPr marL="0" indent="0">
              <a:spcBef>
                <a:spcPts val="2400"/>
              </a:spcBef>
              <a:defRPr sz="1400">
                <a:solidFill>
                  <a:srgbClr val="FFFFFF"/>
                </a:solidFill>
                <a:effectLst>
                  <a:outerShdw sx="100000" sy="100000" kx="0" ky="0" algn="b" rotWithShape="0" blurRad="38100" dist="38100" dir="2700000">
                    <a:srgbClr val="000000"/>
                  </a:outerShdw>
                </a:effectLst>
              </a:defRPr>
            </a:pPr>
          </a:p>
        </p:txBody>
      </p:sp>
      <p:sp>
        <p:nvSpPr>
          <p:cNvPr id="8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83"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84" name="Body Level One…"/>
          <p:cNvSpPr txBox="1"/>
          <p:nvPr>
            <p:ph type="body" sz="quarter" idx="1"/>
          </p:nvPr>
        </p:nvSpPr>
        <p:spPr>
          <a:xfrm>
            <a:off x="2549525" y="7634288"/>
            <a:ext cx="7802564" cy="1144588"/>
          </a:xfrm>
          <a:prstGeom prst="rect">
            <a:avLst/>
          </a:prstGeom>
        </p:spPr>
        <p:txBody>
          <a:bodyPr>
            <a:normAutofit fontScale="100000" lnSpcReduction="0"/>
          </a:bodyPr>
          <a:lstStyle>
            <a:lvl1pPr marL="0" indent="0">
              <a:defRPr sz="1400"/>
            </a:lvl1pPr>
            <a:lvl2pPr marL="0" indent="457200">
              <a:defRPr sz="1400"/>
            </a:lvl2pPr>
            <a:lvl3pPr marL="0" indent="914400">
              <a:defRPr sz="1400"/>
            </a:lvl3pPr>
            <a:lvl4pPr marL="0" indent="1371600">
              <a:defRPr sz="1400"/>
            </a:lvl4pPr>
            <a:lvl5pPr marL="0" indent="1828800">
              <a:defRPr sz="14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11"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812"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813" name="Body Level One…"/>
          <p:cNvSpPr txBox="1"/>
          <p:nvPr>
            <p:ph type="body" sz="quarter" idx="1"/>
          </p:nvPr>
        </p:nvSpPr>
        <p:spPr>
          <a:xfrm>
            <a:off x="2549525" y="7634288"/>
            <a:ext cx="7802564" cy="1144588"/>
          </a:xfrm>
          <a:prstGeom prst="rect">
            <a:avLst/>
          </a:prstGeom>
        </p:spPr>
        <p:txBody>
          <a:bodyPr lIns="45719" tIns="45719" rIns="45719" bIns="45719">
            <a:normAutofit fontScale="100000" lnSpcReduction="0"/>
          </a:bodyPr>
          <a:lstStyle>
            <a:lvl1pPr marL="0" indent="0">
              <a:spcBef>
                <a:spcPts val="2400"/>
              </a:spcBef>
              <a:defRPr sz="1400">
                <a:solidFill>
                  <a:srgbClr val="FFFFFF"/>
                </a:solidFill>
                <a:effectLst>
                  <a:outerShdw sx="100000" sy="100000" kx="0" ky="0" algn="b" rotWithShape="0" blurRad="38100" dist="38100" dir="2700000">
                    <a:srgbClr val="000000"/>
                  </a:outerShdw>
                </a:effectLst>
              </a:defRPr>
            </a:lvl1pPr>
            <a:lvl2pPr marL="0" indent="457200">
              <a:spcBef>
                <a:spcPts val="2400"/>
              </a:spcBef>
              <a:defRPr sz="1400">
                <a:solidFill>
                  <a:srgbClr val="FFFFFF"/>
                </a:solidFill>
                <a:effectLst>
                  <a:outerShdw sx="100000" sy="100000" kx="0" ky="0" algn="b" rotWithShape="0" blurRad="38100" dist="38100" dir="2700000">
                    <a:srgbClr val="000000"/>
                  </a:outerShdw>
                </a:effectLst>
              </a:defRPr>
            </a:lvl2pPr>
            <a:lvl3pPr marL="0" indent="914400">
              <a:spcBef>
                <a:spcPts val="2400"/>
              </a:spcBef>
              <a:defRPr sz="1400">
                <a:solidFill>
                  <a:srgbClr val="FFFFFF"/>
                </a:solidFill>
                <a:effectLst>
                  <a:outerShdw sx="100000" sy="100000" kx="0" ky="0" algn="b" rotWithShape="0" blurRad="38100" dist="38100" dir="2700000">
                    <a:srgbClr val="000000"/>
                  </a:outerShdw>
                </a:effectLst>
              </a:defRPr>
            </a:lvl3pPr>
            <a:lvl4pPr marL="0" indent="1371600">
              <a:spcBef>
                <a:spcPts val="2400"/>
              </a:spcBef>
              <a:defRPr sz="1400">
                <a:solidFill>
                  <a:srgbClr val="FFFFFF"/>
                </a:solidFill>
                <a:effectLst>
                  <a:outerShdw sx="100000" sy="100000" kx="0" ky="0" algn="b" rotWithShape="0" blurRad="38100" dist="38100" dir="2700000">
                    <a:srgbClr val="000000"/>
                  </a:outerShdw>
                </a:effectLst>
              </a:defRPr>
            </a:lvl4pPr>
            <a:lvl5pPr marL="0" indent="1828800">
              <a:spcBef>
                <a:spcPts val="2400"/>
              </a:spcBef>
              <a:defRPr sz="1400">
                <a:solidFill>
                  <a:srgbClr val="FFFFFF"/>
                </a:solidFill>
                <a:effectLst>
                  <a:outerShdw sx="100000" sy="100000" kx="0" ky="0" algn="b" rotWithShape="0" blurRad="38100" dist="38100" dir="2700000">
                    <a:srgbClr val="000000"/>
                  </a:outerShdw>
                </a:effectLst>
              </a:defRPr>
            </a:lvl5pPr>
          </a:lstStyle>
          <a:p>
            <a:pPr/>
            <a:r>
              <a:t>Body Level One</a:t>
            </a:r>
          </a:p>
          <a:p>
            <a:pPr lvl="1"/>
            <a:r>
              <a:t>Body Level Two</a:t>
            </a:r>
          </a:p>
          <a:p>
            <a:pPr lvl="2"/>
            <a:r>
              <a:t>Body Level Three</a:t>
            </a:r>
          </a:p>
          <a:p>
            <a:pPr lvl="3"/>
            <a:r>
              <a:t>Body Level Four</a:t>
            </a:r>
          </a:p>
          <a:p>
            <a:pPr lvl="4"/>
            <a:r>
              <a:t>Body Level Five</a:t>
            </a:r>
          </a:p>
        </p:txBody>
      </p:sp>
      <p:sp>
        <p:nvSpPr>
          <p:cNvPr id="8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821" name="Title Text"/>
          <p:cNvSpPr txBox="1"/>
          <p:nvPr>
            <p:ph type="title"/>
          </p:nvPr>
        </p:nvSpPr>
        <p:spPr>
          <a:xfrm>
            <a:off x="974725" y="3030538"/>
            <a:ext cx="11055350" cy="2090737"/>
          </a:xfrm>
          <a:prstGeom prst="rect">
            <a:avLst/>
          </a:prstGeom>
        </p:spPr>
        <p:txBody>
          <a:bodyPr anchor="ctr"/>
          <a:lstStyle/>
          <a:p>
            <a:pPr/>
            <a:r>
              <a:t>Title Text</a:t>
            </a:r>
          </a:p>
        </p:txBody>
      </p:sp>
      <p:sp>
        <p:nvSpPr>
          <p:cNvPr id="822" name="Body Level One…"/>
          <p:cNvSpPr txBox="1"/>
          <p:nvPr>
            <p:ph type="body" sz="quarter" idx="1"/>
          </p:nvPr>
        </p:nvSpPr>
        <p:spPr>
          <a:xfrm>
            <a:off x="1951038" y="5527675"/>
            <a:ext cx="9102726" cy="2492375"/>
          </a:xfrm>
          <a:prstGeom prst="rect">
            <a:avLst/>
          </a:prstGeom>
        </p:spPr>
        <p:txBody>
          <a:bodyPr lIns="45719" tIns="45719" rIns="45719" bIns="45719">
            <a:normAutofit fontScale="100000" lnSpcReduction="0"/>
          </a:bodyPr>
          <a:lstStyle>
            <a:lvl1pPr marL="0" indent="0" algn="ctr">
              <a:spcBef>
                <a:spcPts val="2400"/>
              </a:spcBef>
            </a:lvl1pPr>
            <a:lvl2pPr marL="0" indent="457200" algn="ctr">
              <a:spcBef>
                <a:spcPts val="2400"/>
              </a:spcBef>
            </a:lvl2pPr>
            <a:lvl3pPr marL="0" indent="914400" algn="ctr">
              <a:spcBef>
                <a:spcPts val="2400"/>
              </a:spcBef>
            </a:lvl3pPr>
            <a:lvl4pPr marL="0" indent="1371600" algn="ctr">
              <a:spcBef>
                <a:spcPts val="2400"/>
              </a:spcBef>
            </a:lvl4pPr>
            <a:lvl5pPr marL="0" indent="1828800" algn="ct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8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830" name="Title Text"/>
          <p:cNvSpPr txBox="1"/>
          <p:nvPr>
            <p:ph type="title"/>
          </p:nvPr>
        </p:nvSpPr>
        <p:spPr>
          <a:xfrm>
            <a:off x="787400" y="3657600"/>
            <a:ext cx="11430000" cy="2438400"/>
          </a:xfrm>
          <a:prstGeom prst="rect">
            <a:avLst/>
          </a:prstGeom>
        </p:spPr>
        <p:txBody>
          <a:bodyPr anchor="ctr"/>
          <a:lstStyle/>
          <a:p>
            <a:pPr/>
            <a:r>
              <a:t>Title Text</a:t>
            </a:r>
          </a:p>
        </p:txBody>
      </p:sp>
      <p:sp>
        <p:nvSpPr>
          <p:cNvPr id="831" name="Body Level One…"/>
          <p:cNvSpPr txBox="1"/>
          <p:nvPr>
            <p:ph type="body" idx="1"/>
          </p:nvPr>
        </p:nvSpPr>
        <p:spPr>
          <a:xfrm>
            <a:off x="650875" y="2276475"/>
            <a:ext cx="11703050" cy="6435725"/>
          </a:xfrm>
          <a:prstGeom prst="rect">
            <a:avLst/>
          </a:prstGeom>
        </p:spPr>
        <p:txBody>
          <a:bodyPr lIns="45719" tIns="45719" rIns="45719" bIns="45719">
            <a:normAutofit fontScale="100000" lnSpcReduction="0"/>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8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839" name="Title Text"/>
          <p:cNvSpPr txBox="1"/>
          <p:nvPr>
            <p:ph type="title"/>
          </p:nvPr>
        </p:nvSpPr>
        <p:spPr>
          <a:xfrm>
            <a:off x="1027112" y="6267450"/>
            <a:ext cx="11053763" cy="1936750"/>
          </a:xfrm>
          <a:prstGeom prst="rect">
            <a:avLst/>
          </a:prstGeom>
        </p:spPr>
        <p:txBody>
          <a:bodyPr anchor="t"/>
          <a:lstStyle>
            <a:lvl1pPr>
              <a:defRPr cap="all" sz="4000"/>
            </a:lvl1pPr>
          </a:lstStyle>
          <a:p>
            <a:pPr/>
            <a:r>
              <a:t>Title Text</a:t>
            </a:r>
          </a:p>
        </p:txBody>
      </p:sp>
      <p:sp>
        <p:nvSpPr>
          <p:cNvPr id="840" name="Body Level One…"/>
          <p:cNvSpPr txBox="1"/>
          <p:nvPr>
            <p:ph type="body" sz="quarter" idx="1"/>
          </p:nvPr>
        </p:nvSpPr>
        <p:spPr>
          <a:xfrm>
            <a:off x="1027112" y="4133850"/>
            <a:ext cx="11053763" cy="2133600"/>
          </a:xfrm>
          <a:prstGeom prst="rect">
            <a:avLst/>
          </a:prstGeom>
        </p:spPr>
        <p:txBody>
          <a:bodyPr lIns="45719" tIns="45719" rIns="45719" bIns="45719" anchor="b">
            <a:normAutofit fontScale="100000" lnSpcReduction="0"/>
          </a:bodyPr>
          <a:lstStyle>
            <a:lvl1pPr marL="0" indent="0">
              <a:spcBef>
                <a:spcPts val="2400"/>
              </a:spcBef>
              <a:defRPr sz="2000"/>
            </a:lvl1pPr>
            <a:lvl2pPr marL="0" indent="457200">
              <a:spcBef>
                <a:spcPts val="2400"/>
              </a:spcBef>
              <a:defRPr sz="2000"/>
            </a:lvl2pPr>
            <a:lvl3pPr marL="0" indent="914400">
              <a:spcBef>
                <a:spcPts val="2400"/>
              </a:spcBef>
              <a:defRPr sz="2000"/>
            </a:lvl3pPr>
            <a:lvl4pPr marL="0" indent="1371600">
              <a:spcBef>
                <a:spcPts val="2400"/>
              </a:spcBef>
              <a:defRPr sz="2000"/>
            </a:lvl4pPr>
            <a:lvl5pPr marL="0" indent="1828800">
              <a:spcBef>
                <a:spcPts val="2400"/>
              </a:spcBef>
              <a:defRPr sz="2000"/>
            </a:lvl5pPr>
          </a:lstStyle>
          <a:p>
            <a:pPr/>
            <a:r>
              <a:t>Body Level One</a:t>
            </a:r>
          </a:p>
          <a:p>
            <a:pPr lvl="1"/>
            <a:r>
              <a:t>Body Level Two</a:t>
            </a:r>
          </a:p>
          <a:p>
            <a:pPr lvl="2"/>
            <a:r>
              <a:t>Body Level Three</a:t>
            </a:r>
          </a:p>
          <a:p>
            <a:pPr lvl="3"/>
            <a:r>
              <a:t>Body Level Four</a:t>
            </a:r>
          </a:p>
          <a:p>
            <a:pPr lvl="4"/>
            <a:r>
              <a:t>Body Level Five</a:t>
            </a:r>
          </a:p>
        </p:txBody>
      </p:sp>
      <p:sp>
        <p:nvSpPr>
          <p:cNvPr id="8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848" name="Title Text"/>
          <p:cNvSpPr txBox="1"/>
          <p:nvPr>
            <p:ph type="title"/>
          </p:nvPr>
        </p:nvSpPr>
        <p:spPr>
          <a:xfrm>
            <a:off x="787400" y="3657600"/>
            <a:ext cx="11430000" cy="2438400"/>
          </a:xfrm>
          <a:prstGeom prst="rect">
            <a:avLst/>
          </a:prstGeom>
        </p:spPr>
        <p:txBody>
          <a:bodyPr anchor="ctr"/>
          <a:lstStyle/>
          <a:p>
            <a:pPr/>
            <a:r>
              <a:t>Title Text</a:t>
            </a:r>
          </a:p>
        </p:txBody>
      </p:sp>
      <p:sp>
        <p:nvSpPr>
          <p:cNvPr id="849" name="Body Level One…"/>
          <p:cNvSpPr txBox="1"/>
          <p:nvPr>
            <p:ph type="body" sz="half" idx="1"/>
          </p:nvPr>
        </p:nvSpPr>
        <p:spPr>
          <a:xfrm>
            <a:off x="650875" y="2276475"/>
            <a:ext cx="5775325" cy="6435725"/>
          </a:xfrm>
          <a:prstGeom prst="rect">
            <a:avLst/>
          </a:prstGeom>
        </p:spPr>
        <p:txBody>
          <a:bodyPr lIns="45719" tIns="45719" rIns="45719" bIns="45719">
            <a:normAutofit fontScale="100000" lnSpcReduction="0"/>
          </a:bodyPr>
          <a:lstStyle>
            <a:lvl1pPr>
              <a:spcBef>
                <a:spcPts val="2400"/>
              </a:spcBef>
              <a:defRPr sz="2800"/>
            </a:lvl1pPr>
            <a:lvl2pPr>
              <a:spcBef>
                <a:spcPts val="2400"/>
              </a:spcBef>
              <a:defRPr sz="2800"/>
            </a:lvl2pPr>
            <a:lvl3pPr>
              <a:spcBef>
                <a:spcPts val="2400"/>
              </a:spcBef>
              <a:defRPr sz="2800"/>
            </a:lvl3pPr>
            <a:lvl4pPr>
              <a:spcBef>
                <a:spcPts val="2400"/>
              </a:spcBef>
              <a:defRPr sz="2800"/>
            </a:lvl4pPr>
            <a:lvl5pPr>
              <a:spcBef>
                <a:spcPts val="24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8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857" name="Title Text"/>
          <p:cNvSpPr txBox="1"/>
          <p:nvPr>
            <p:ph type="title"/>
          </p:nvPr>
        </p:nvSpPr>
        <p:spPr>
          <a:xfrm>
            <a:off x="650875" y="390525"/>
            <a:ext cx="11703050" cy="1625600"/>
          </a:xfrm>
          <a:prstGeom prst="rect">
            <a:avLst/>
          </a:prstGeom>
        </p:spPr>
        <p:txBody>
          <a:bodyPr anchor="ctr"/>
          <a:lstStyle/>
          <a:p>
            <a:pPr/>
            <a:r>
              <a:t>Title Text</a:t>
            </a:r>
          </a:p>
        </p:txBody>
      </p:sp>
      <p:sp>
        <p:nvSpPr>
          <p:cNvPr id="858" name="Body Level One…"/>
          <p:cNvSpPr txBox="1"/>
          <p:nvPr>
            <p:ph type="body" sz="quarter" idx="1"/>
          </p:nvPr>
        </p:nvSpPr>
        <p:spPr>
          <a:xfrm>
            <a:off x="650875" y="2182813"/>
            <a:ext cx="5745163" cy="909638"/>
          </a:xfrm>
          <a:prstGeom prst="rect">
            <a:avLst/>
          </a:prstGeom>
        </p:spPr>
        <p:txBody>
          <a:bodyPr lIns="45719" tIns="45719" rIns="45719" bIns="45719" anchor="b">
            <a:normAutofit fontScale="100000" lnSpcReduction="0"/>
          </a:bodyPr>
          <a:lstStyle>
            <a:lvl1pPr marL="0" indent="0">
              <a:spcBef>
                <a:spcPts val="2400"/>
              </a:spcBef>
              <a:defRPr sz="2400"/>
            </a:lvl1pPr>
            <a:lvl2pPr marL="0" indent="457200">
              <a:spcBef>
                <a:spcPts val="2400"/>
              </a:spcBef>
              <a:defRPr sz="2400"/>
            </a:lvl2pPr>
            <a:lvl3pPr marL="0" indent="914400">
              <a:spcBef>
                <a:spcPts val="2400"/>
              </a:spcBef>
              <a:defRPr sz="2400"/>
            </a:lvl3pPr>
            <a:lvl4pPr marL="0" indent="1371600">
              <a:spcBef>
                <a:spcPts val="2400"/>
              </a:spcBef>
              <a:defRPr sz="2400"/>
            </a:lvl4pPr>
            <a:lvl5pPr marL="0" indent="1828800">
              <a:spcBef>
                <a:spcPts val="24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859" name="Text Placeholder 4"/>
          <p:cNvSpPr/>
          <p:nvPr>
            <p:ph type="body" sz="quarter" idx="21"/>
          </p:nvPr>
        </p:nvSpPr>
        <p:spPr>
          <a:xfrm>
            <a:off x="6605588" y="2182813"/>
            <a:ext cx="5748338" cy="909638"/>
          </a:xfrm>
          <a:prstGeom prst="rect">
            <a:avLst/>
          </a:prstGeom>
        </p:spPr>
        <p:txBody>
          <a:bodyPr lIns="45719" tIns="45719" rIns="45719" bIns="45719" anchor="b">
            <a:normAutofit fontScale="100000" lnSpcReduction="0"/>
          </a:bodyPr>
          <a:lstStyle/>
          <a:p>
            <a:pPr marL="0" indent="0">
              <a:spcBef>
                <a:spcPts val="2400"/>
              </a:spcBef>
              <a:defRPr sz="2400"/>
            </a:pPr>
          </a:p>
        </p:txBody>
      </p:sp>
      <p:sp>
        <p:nvSpPr>
          <p:cNvPr id="8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67" name="Title Text"/>
          <p:cNvSpPr txBox="1"/>
          <p:nvPr>
            <p:ph type="title"/>
          </p:nvPr>
        </p:nvSpPr>
        <p:spPr>
          <a:xfrm>
            <a:off x="787400" y="3657600"/>
            <a:ext cx="11430000" cy="2438400"/>
          </a:xfrm>
          <a:prstGeom prst="rect">
            <a:avLst/>
          </a:prstGeom>
        </p:spPr>
        <p:txBody>
          <a:bodyPr anchor="ctr"/>
          <a:lstStyle/>
          <a:p>
            <a:pPr/>
            <a:r>
              <a:t>Title Text</a:t>
            </a:r>
          </a:p>
        </p:txBody>
      </p:sp>
      <p:sp>
        <p:nvSpPr>
          <p:cNvPr id="8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8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882" name="Title Text"/>
          <p:cNvSpPr txBox="1"/>
          <p:nvPr>
            <p:ph type="title"/>
          </p:nvPr>
        </p:nvSpPr>
        <p:spPr>
          <a:xfrm>
            <a:off x="650875" y="388938"/>
            <a:ext cx="4278313" cy="1652587"/>
          </a:xfrm>
          <a:prstGeom prst="rect">
            <a:avLst/>
          </a:prstGeom>
        </p:spPr>
        <p:txBody>
          <a:bodyPr/>
          <a:lstStyle>
            <a:lvl1pPr>
              <a:defRPr sz="2000"/>
            </a:lvl1pPr>
          </a:lstStyle>
          <a:p>
            <a:pPr/>
            <a:r>
              <a:t>Title Text</a:t>
            </a:r>
          </a:p>
        </p:txBody>
      </p:sp>
      <p:sp>
        <p:nvSpPr>
          <p:cNvPr id="883" name="Body Level One…"/>
          <p:cNvSpPr txBox="1"/>
          <p:nvPr>
            <p:ph type="body" idx="1"/>
          </p:nvPr>
        </p:nvSpPr>
        <p:spPr>
          <a:xfrm>
            <a:off x="5084762" y="388938"/>
            <a:ext cx="7269163" cy="8323262"/>
          </a:xfrm>
          <a:prstGeom prst="rect">
            <a:avLst/>
          </a:prstGeom>
        </p:spPr>
        <p:txBody>
          <a:bodyPr lIns="45719" tIns="45719" rIns="45719" bIns="45719">
            <a:normAutofit fontScale="100000" lnSpcReduction="0"/>
          </a:bodyPr>
          <a:lstStyle>
            <a:lvl1pPr>
              <a:spcBef>
                <a:spcPts val="2400"/>
              </a:spcBef>
              <a:defRPr sz="3200"/>
            </a:lvl1pPr>
            <a:lvl2pPr>
              <a:spcBef>
                <a:spcPts val="2400"/>
              </a:spcBef>
              <a:defRPr sz="3200"/>
            </a:lvl2pPr>
            <a:lvl3pPr>
              <a:spcBef>
                <a:spcPts val="2400"/>
              </a:spcBef>
              <a:defRPr sz="3200"/>
            </a:lvl3pPr>
            <a:lvl4pPr>
              <a:spcBef>
                <a:spcPts val="2400"/>
              </a:spcBef>
              <a:defRPr sz="3200"/>
            </a:lvl4pPr>
            <a:lvl5pPr>
              <a:spcBef>
                <a:spcPts val="24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884" name="Text Placeholder 3"/>
          <p:cNvSpPr/>
          <p:nvPr>
            <p:ph type="body" sz="half" idx="21"/>
          </p:nvPr>
        </p:nvSpPr>
        <p:spPr>
          <a:xfrm>
            <a:off x="650875" y="2041525"/>
            <a:ext cx="4278313" cy="6670675"/>
          </a:xfrm>
          <a:prstGeom prst="rect">
            <a:avLst/>
          </a:prstGeom>
        </p:spPr>
        <p:txBody>
          <a:bodyPr lIns="45719" tIns="45719" rIns="45719" bIns="45719">
            <a:normAutofit fontScale="100000" lnSpcReduction="0"/>
          </a:bodyPr>
          <a:lstStyle/>
          <a:p>
            <a:pPr marL="0" indent="0">
              <a:spcBef>
                <a:spcPts val="2400"/>
              </a:spcBef>
              <a:defRPr sz="1400"/>
            </a:pPr>
          </a:p>
        </p:txBody>
      </p:sp>
      <p:sp>
        <p:nvSpPr>
          <p:cNvPr id="8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92" name="Title Text"/>
          <p:cNvSpPr txBox="1"/>
          <p:nvPr>
            <p:ph type="title"/>
          </p:nvPr>
        </p:nvSpPr>
        <p:spPr>
          <a:xfrm>
            <a:off x="2549525" y="6827838"/>
            <a:ext cx="7802564" cy="806451"/>
          </a:xfrm>
          <a:prstGeom prst="rect">
            <a:avLst/>
          </a:prstGeom>
        </p:spPr>
        <p:txBody>
          <a:bodyPr/>
          <a:lstStyle>
            <a:lvl1pPr>
              <a:defRPr sz="2000"/>
            </a:lvl1pPr>
          </a:lstStyle>
          <a:p>
            <a:pPr/>
            <a:r>
              <a:t>Title Text</a:t>
            </a:r>
          </a:p>
        </p:txBody>
      </p:sp>
      <p:sp>
        <p:nvSpPr>
          <p:cNvPr id="893" name="Picture Placeholder 2"/>
          <p:cNvSpPr/>
          <p:nvPr>
            <p:ph type="pic" sz="half" idx="21"/>
          </p:nvPr>
        </p:nvSpPr>
        <p:spPr>
          <a:xfrm>
            <a:off x="2549525" y="871537"/>
            <a:ext cx="7802564" cy="5851526"/>
          </a:xfrm>
          <a:prstGeom prst="rect">
            <a:avLst/>
          </a:prstGeom>
        </p:spPr>
        <p:txBody>
          <a:bodyPr lIns="91439" tIns="45719" rIns="91439" bIns="45719"/>
          <a:lstStyle/>
          <a:p>
            <a:pPr/>
          </a:p>
        </p:txBody>
      </p:sp>
      <p:sp>
        <p:nvSpPr>
          <p:cNvPr id="894" name="Body Level One…"/>
          <p:cNvSpPr txBox="1"/>
          <p:nvPr>
            <p:ph type="body" sz="quarter" idx="1"/>
          </p:nvPr>
        </p:nvSpPr>
        <p:spPr>
          <a:xfrm>
            <a:off x="2549525" y="7634288"/>
            <a:ext cx="7802564" cy="1144588"/>
          </a:xfrm>
          <a:prstGeom prst="rect">
            <a:avLst/>
          </a:prstGeom>
        </p:spPr>
        <p:txBody>
          <a:bodyPr lIns="45719" tIns="45719" rIns="45719" bIns="45719">
            <a:normAutofit fontScale="100000" lnSpcReduction="0"/>
          </a:bodyPr>
          <a:lstStyle>
            <a:lvl1pPr marL="0" indent="0">
              <a:spcBef>
                <a:spcPts val="2400"/>
              </a:spcBef>
              <a:defRPr sz="1400"/>
            </a:lvl1pPr>
            <a:lvl2pPr marL="0" indent="457200">
              <a:spcBef>
                <a:spcPts val="2400"/>
              </a:spcBef>
              <a:defRPr sz="1400"/>
            </a:lvl2pPr>
            <a:lvl3pPr marL="0" indent="914400">
              <a:spcBef>
                <a:spcPts val="2400"/>
              </a:spcBef>
              <a:defRPr sz="1400"/>
            </a:lvl3pPr>
            <a:lvl4pPr marL="0" indent="1371600">
              <a:spcBef>
                <a:spcPts val="2400"/>
              </a:spcBef>
              <a:defRPr sz="1400"/>
            </a:lvl4pPr>
            <a:lvl5pPr marL="0" indent="1828800">
              <a:spcBef>
                <a:spcPts val="2400"/>
              </a:spcBef>
              <a:defRPr sz="1400"/>
            </a:lvl5pPr>
          </a:lstStyle>
          <a:p>
            <a:pPr/>
            <a:r>
              <a:t>Body Level One</a:t>
            </a:r>
          </a:p>
          <a:p>
            <a:pPr lvl="1"/>
            <a:r>
              <a:t>Body Level Two</a:t>
            </a:r>
          </a:p>
          <a:p>
            <a:pPr lvl="2"/>
            <a:r>
              <a:t>Body Level Three</a:t>
            </a:r>
          </a:p>
          <a:p>
            <a:pPr lvl="3"/>
            <a:r>
              <a:t>Body Level Four</a:t>
            </a:r>
          </a:p>
          <a:p>
            <a:pPr lvl="4"/>
            <a:r>
              <a:t>Body Level Five</a:t>
            </a:r>
          </a:p>
        </p:txBody>
      </p:sp>
      <p:sp>
        <p:nvSpPr>
          <p:cNvPr id="8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 Id="rId81" Type="http://schemas.openxmlformats.org/officeDocument/2006/relationships/slideLayout" Target="../slideLayouts/slideLayout79.xml"/><Relationship Id="rId82" Type="http://schemas.openxmlformats.org/officeDocument/2006/relationships/slideLayout" Target="../slideLayouts/slideLayout80.xml"/><Relationship Id="rId83" Type="http://schemas.openxmlformats.org/officeDocument/2006/relationships/slideLayout" Target="../slideLayouts/slideLayout81.xml"/><Relationship Id="rId84" Type="http://schemas.openxmlformats.org/officeDocument/2006/relationships/slideLayout" Target="../slideLayouts/slideLayout82.xml"/><Relationship Id="rId85" Type="http://schemas.openxmlformats.org/officeDocument/2006/relationships/slideLayout" Target="../slideLayouts/slideLayout83.xml"/><Relationship Id="rId86" Type="http://schemas.openxmlformats.org/officeDocument/2006/relationships/slideLayout" Target="../slideLayouts/slideLayout84.xml"/><Relationship Id="rId87" Type="http://schemas.openxmlformats.org/officeDocument/2006/relationships/slideLayout" Target="../slideLayouts/slideLayout85.xml"/><Relationship Id="rId88" Type="http://schemas.openxmlformats.org/officeDocument/2006/relationships/slideLayout" Target="../slideLayouts/slideLayout86.xml"/><Relationship Id="rId89" Type="http://schemas.openxmlformats.org/officeDocument/2006/relationships/slideLayout" Target="../slideLayouts/slideLayout87.xml"/><Relationship Id="rId90" Type="http://schemas.openxmlformats.org/officeDocument/2006/relationships/slideLayout" Target="../slideLayouts/slideLayout88.xml"/><Relationship Id="rId91" Type="http://schemas.openxmlformats.org/officeDocument/2006/relationships/slideLayout" Target="../slideLayouts/slideLayout89.xml"/><Relationship Id="rId92" Type="http://schemas.openxmlformats.org/officeDocument/2006/relationships/slideLayout" Target="../slideLayouts/slideLayout90.xml"/><Relationship Id="rId93" Type="http://schemas.openxmlformats.org/officeDocument/2006/relationships/slideLayout" Target="../slideLayouts/slideLayout91.xml"/><Relationship Id="rId94" Type="http://schemas.openxmlformats.org/officeDocument/2006/relationships/slideLayout" Target="../slideLayouts/slideLayout92.xml"/><Relationship Id="rId95" Type="http://schemas.openxmlformats.org/officeDocument/2006/relationships/slideLayout" Target="../slideLayouts/slideLayout93.xml"/><Relationship Id="rId96" Type="http://schemas.openxmlformats.org/officeDocument/2006/relationships/slideLayout" Target="../slideLayouts/slideLayout94.xml"/><Relationship Id="rId97" Type="http://schemas.openxmlformats.org/officeDocument/2006/relationships/slideLayout" Target="../slideLayouts/slideLayout95.xml"/><Relationship Id="rId98" Type="http://schemas.openxmlformats.org/officeDocument/2006/relationships/slideLayout" Target="../slideLayouts/slideLayout96.xml"/><Relationship Id="rId99" Type="http://schemas.openxmlformats.org/officeDocument/2006/relationships/slideLayout" Target="../slideLayouts/slideLayout97.xml"/><Relationship Id="rId100" Type="http://schemas.openxmlformats.org/officeDocument/2006/relationships/slideLayout" Target="../slideLayouts/slideLayout98.xml"/><Relationship Id="rId101" Type="http://schemas.openxmlformats.org/officeDocument/2006/relationships/slideLayout" Target="../slideLayouts/slideLayout99.xml"/><Relationship Id="rId102" Type="http://schemas.openxmlformats.org/officeDocument/2006/relationships/slideLayout" Target="../slideLayouts/slideLayout100.xml"/><Relationship Id="rId103" Type="http://schemas.openxmlformats.org/officeDocument/2006/relationships/slideLayout" Target="../slideLayouts/slideLayout101.xml"/><Relationship Id="rId104" Type="http://schemas.openxmlformats.org/officeDocument/2006/relationships/slideLayout" Target="../slideLayouts/slideLayout102.xml"/><Relationship Id="rId105" Type="http://schemas.openxmlformats.org/officeDocument/2006/relationships/slideLayout" Target="../slideLayouts/slideLayout103.xml"/><Relationship Id="rId106" Type="http://schemas.openxmlformats.org/officeDocument/2006/relationships/slideLayout" Target="../slideLayouts/slideLayout104.xml"/><Relationship Id="rId107" Type="http://schemas.openxmlformats.org/officeDocument/2006/relationships/slideLayout" Target="../slideLayouts/slideLayout105.xml"/><Relationship Id="rId108" Type="http://schemas.openxmlformats.org/officeDocument/2006/relationships/slideLayout" Target="../slideLayouts/slideLayout106.xml"/><Relationship Id="rId109" Type="http://schemas.openxmlformats.org/officeDocument/2006/relationships/slideLayout" Target="../slideLayouts/slideLayout107.xml"/><Relationship Id="rId110" Type="http://schemas.openxmlformats.org/officeDocument/2006/relationships/slideLayout" Target="../slideLayouts/slideLayout108.xml"/><Relationship Id="rId111" Type="http://schemas.openxmlformats.org/officeDocument/2006/relationships/slideLayout" Target="../slideLayouts/slideLayout109.xml"/><Relationship Id="rId112" Type="http://schemas.openxmlformats.org/officeDocument/2006/relationships/slideLayout" Target="../slideLayouts/slideLayout110.xml"/><Relationship Id="rId113" Type="http://schemas.openxmlformats.org/officeDocument/2006/relationships/slideLayout" Target="../slideLayouts/slideLayout111.xml"/><Relationship Id="rId114" Type="http://schemas.openxmlformats.org/officeDocument/2006/relationships/slideLayout" Target="../slideLayouts/slideLayout112.xml"/><Relationship Id="rId115" Type="http://schemas.openxmlformats.org/officeDocument/2006/relationships/slideLayout" Target="../slideLayouts/slideLayout113.xml"/><Relationship Id="rId116" Type="http://schemas.openxmlformats.org/officeDocument/2006/relationships/slideLayout" Target="../slideLayouts/slideLayout114.xml"/><Relationship Id="rId117" Type="http://schemas.openxmlformats.org/officeDocument/2006/relationships/slideLayout" Target="../slideLayouts/slideLayout115.xml"/><Relationship Id="rId118" Type="http://schemas.openxmlformats.org/officeDocument/2006/relationships/slideLayout" Target="../slideLayouts/slideLayout116.xml"/><Relationship Id="rId119" Type="http://schemas.openxmlformats.org/officeDocument/2006/relationships/slideLayout" Target="../slideLayouts/slideLayout117.xml"/><Relationship Id="rId120" Type="http://schemas.openxmlformats.org/officeDocument/2006/relationships/slideLayout" Target="../slideLayouts/slideLayout118.xml"/><Relationship Id="rId121" Type="http://schemas.openxmlformats.org/officeDocument/2006/relationships/slideLayout" Target="../slideLayouts/slideLayout119.xml"/><Relationship Id="rId122" Type="http://schemas.openxmlformats.org/officeDocument/2006/relationships/slideLayout" Target="../slideLayouts/slideLayout120.xml"/><Relationship Id="rId123" Type="http://schemas.openxmlformats.org/officeDocument/2006/relationships/slideLayout" Target="../slideLayouts/slideLayout121.xml"/><Relationship Id="rId124" Type="http://schemas.openxmlformats.org/officeDocument/2006/relationships/slideLayout" Target="../slideLayouts/slideLayout122.xml"/><Relationship Id="rId125" Type="http://schemas.openxmlformats.org/officeDocument/2006/relationships/slideLayout" Target="../slideLayouts/slideLayout123.xml"/><Relationship Id="rId126" Type="http://schemas.openxmlformats.org/officeDocument/2006/relationships/slideLayout" Target="../slideLayouts/slideLayout124.xml"/><Relationship Id="rId127" Type="http://schemas.openxmlformats.org/officeDocument/2006/relationships/slideLayout" Target="../slideLayouts/slideLayout125.xml"/><Relationship Id="rId128"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787400" y="1371600"/>
            <a:ext cx="11303000" cy="350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100000" lnSpcReduction="0"/>
          </a:bodyPr>
          <a:lstStyle/>
          <a:p>
            <a:pPr/>
            <a:r>
              <a:t>Title Text</a:t>
            </a:r>
          </a:p>
        </p:txBody>
      </p:sp>
      <p:sp>
        <p:nvSpPr>
          <p:cNvPr id="3" name="Body Level One…"/>
          <p:cNvSpPr txBox="1"/>
          <p:nvPr>
            <p:ph type="body" idx="1"/>
          </p:nvPr>
        </p:nvSpPr>
        <p:spPr>
          <a:xfrm>
            <a:off x="650240" y="2275840"/>
            <a:ext cx="11704320" cy="64369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285653" y="8779792"/>
            <a:ext cx="3034454" cy="520701"/>
          </a:xfrm>
          <a:prstGeom prst="rect">
            <a:avLst/>
          </a:prstGeom>
          <a:ln w="12700">
            <a:miter lim="400000"/>
          </a:ln>
        </p:spPr>
        <p:txBody>
          <a:bodyPr wrap="none" lIns="45719" rIns="45719" anchor="ctr">
            <a:spAutoFit/>
          </a:bodyPr>
          <a:lstStyle>
            <a:lvl1pPr algn="r">
              <a:defRPr sz="1200">
                <a:solidFill>
                  <a:srgbClr val="FFFFF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 id="2147483738" r:id="rId92"/>
    <p:sldLayoutId id="2147483739" r:id="rId93"/>
    <p:sldLayoutId id="2147483740" r:id="rId94"/>
    <p:sldLayoutId id="2147483741" r:id="rId95"/>
    <p:sldLayoutId id="2147483742" r:id="rId96"/>
    <p:sldLayoutId id="2147483743" r:id="rId97"/>
    <p:sldLayoutId id="2147483744" r:id="rId98"/>
    <p:sldLayoutId id="2147483745" r:id="rId99"/>
    <p:sldLayoutId id="2147483746" r:id="rId100"/>
    <p:sldLayoutId id="2147483747" r:id="rId101"/>
    <p:sldLayoutId id="2147483748" r:id="rId102"/>
    <p:sldLayoutId id="2147483749" r:id="rId103"/>
    <p:sldLayoutId id="2147483750" r:id="rId104"/>
    <p:sldLayoutId id="2147483751" r:id="rId105"/>
    <p:sldLayoutId id="2147483752" r:id="rId106"/>
    <p:sldLayoutId id="2147483753" r:id="rId107"/>
    <p:sldLayoutId id="2147483754" r:id="rId108"/>
    <p:sldLayoutId id="2147483755" r:id="rId109"/>
    <p:sldLayoutId id="2147483756" r:id="rId110"/>
    <p:sldLayoutId id="2147483757" r:id="rId111"/>
    <p:sldLayoutId id="2147483758" r:id="rId112"/>
    <p:sldLayoutId id="2147483759" r:id="rId113"/>
    <p:sldLayoutId id="2147483760" r:id="rId114"/>
    <p:sldLayoutId id="2147483761" r:id="rId115"/>
    <p:sldLayoutId id="2147483762" r:id="rId116"/>
    <p:sldLayoutId id="2147483763" r:id="rId117"/>
    <p:sldLayoutId id="2147483764" r:id="rId118"/>
    <p:sldLayoutId id="2147483765" r:id="rId119"/>
    <p:sldLayoutId id="2147483766" r:id="rId120"/>
    <p:sldLayoutId id="2147483767" r:id="rId121"/>
    <p:sldLayoutId id="2147483768" r:id="rId122"/>
    <p:sldLayoutId id="2147483769" r:id="rId123"/>
    <p:sldLayoutId id="2147483770" r:id="rId124"/>
    <p:sldLayoutId id="2147483771" r:id="rId125"/>
    <p:sldLayoutId id="2147483772" r:id="rId126"/>
    <p:sldLayoutId id="2147483773" r:id="rId127"/>
    <p:sldLayoutId id="2147483774" r:id="rId128"/>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38100" dist="38100" dir="2700000">
              <a:srgbClr val="000000"/>
            </a:outerShdw>
          </a:effectLst>
          <a:uFillTx/>
          <a:latin typeface="+mj-lt"/>
          <a:ea typeface="+mj-ea"/>
          <a:cs typeface="+mj-cs"/>
          <a:sym typeface="Helvetica Neue Light"/>
        </a:defRPr>
      </a:lvl1pPr>
      <a:lvl2pPr marL="0" marR="0" indent="0" algn="l" defTabSz="9144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38100" dist="38100" dir="2700000">
              <a:srgbClr val="000000"/>
            </a:outerShdw>
          </a:effectLst>
          <a:uFillTx/>
          <a:latin typeface="+mj-lt"/>
          <a:ea typeface="+mj-ea"/>
          <a:cs typeface="+mj-cs"/>
          <a:sym typeface="Helvetica Neue Light"/>
        </a:defRPr>
      </a:lvl2pPr>
      <a:lvl3pPr marL="0" marR="0" indent="0" algn="l" defTabSz="9144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38100" dist="38100" dir="2700000">
              <a:srgbClr val="000000"/>
            </a:outerShdw>
          </a:effectLst>
          <a:uFillTx/>
          <a:latin typeface="+mj-lt"/>
          <a:ea typeface="+mj-ea"/>
          <a:cs typeface="+mj-cs"/>
          <a:sym typeface="Helvetica Neue Light"/>
        </a:defRPr>
      </a:lvl3pPr>
      <a:lvl4pPr marL="0" marR="0" indent="0" algn="l" defTabSz="9144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38100" dist="38100" dir="2700000">
              <a:srgbClr val="000000"/>
            </a:outerShdw>
          </a:effectLst>
          <a:uFillTx/>
          <a:latin typeface="+mj-lt"/>
          <a:ea typeface="+mj-ea"/>
          <a:cs typeface="+mj-cs"/>
          <a:sym typeface="Helvetica Neue Light"/>
        </a:defRPr>
      </a:lvl4pPr>
      <a:lvl5pPr marL="0" marR="0" indent="0" algn="l" defTabSz="9144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38100" dist="38100" dir="2700000">
              <a:srgbClr val="000000"/>
            </a:outerShdw>
          </a:effectLst>
          <a:uFillTx/>
          <a:latin typeface="+mj-lt"/>
          <a:ea typeface="+mj-ea"/>
          <a:cs typeface="+mj-cs"/>
          <a:sym typeface="Helvetica Neue Light"/>
        </a:defRPr>
      </a:lvl5pPr>
      <a:lvl6pPr marL="0" marR="0" indent="457200" algn="l" defTabSz="9144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38100" dist="38100" dir="2700000">
              <a:srgbClr val="000000"/>
            </a:outerShdw>
          </a:effectLst>
          <a:uFillTx/>
          <a:latin typeface="+mj-lt"/>
          <a:ea typeface="+mj-ea"/>
          <a:cs typeface="+mj-cs"/>
          <a:sym typeface="Helvetica Neue Light"/>
        </a:defRPr>
      </a:lvl6pPr>
      <a:lvl7pPr marL="0" marR="0" indent="914400" algn="l" defTabSz="9144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38100" dist="38100" dir="2700000">
              <a:srgbClr val="000000"/>
            </a:outerShdw>
          </a:effectLst>
          <a:uFillTx/>
          <a:latin typeface="+mj-lt"/>
          <a:ea typeface="+mj-ea"/>
          <a:cs typeface="+mj-cs"/>
          <a:sym typeface="Helvetica Neue Light"/>
        </a:defRPr>
      </a:lvl7pPr>
      <a:lvl8pPr marL="0" marR="0" indent="1371600" algn="l" defTabSz="9144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38100" dist="38100" dir="2700000">
              <a:srgbClr val="000000"/>
            </a:outerShdw>
          </a:effectLst>
          <a:uFillTx/>
          <a:latin typeface="+mj-lt"/>
          <a:ea typeface="+mj-ea"/>
          <a:cs typeface="+mj-cs"/>
          <a:sym typeface="Helvetica Neue Light"/>
        </a:defRPr>
      </a:lvl8pPr>
      <a:lvl9pPr marL="0" marR="0" indent="1828800" algn="l" defTabSz="9144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38100" dist="38100" dir="2700000">
              <a:srgbClr val="000000"/>
            </a:outerShdw>
          </a:effectLst>
          <a:uFillTx/>
          <a:latin typeface="+mj-lt"/>
          <a:ea typeface="+mj-ea"/>
          <a:cs typeface="+mj-cs"/>
          <a:sym typeface="Helvetica Neue Light"/>
        </a:defRPr>
      </a:lvl9pPr>
    </p:titleStyle>
    <p:bodyStyle>
      <a:lvl1pPr marL="342900" marR="0" indent="-342900" algn="l" defTabSz="914400" rtl="0" latinLnBrk="0">
        <a:lnSpc>
          <a:spcPct val="100000"/>
        </a:lnSpc>
        <a:spcBef>
          <a:spcPts val="1200"/>
        </a:spcBef>
        <a:spcAft>
          <a:spcPts val="0"/>
        </a:spcAft>
        <a:buClrTx/>
        <a:buSzTx/>
        <a:buFontTx/>
        <a:buNone/>
        <a:tabLst/>
        <a:defRPr b="0" baseline="0" cap="none" i="0" spc="0" strike="noStrike" sz="4200" u="none">
          <a:solidFill>
            <a:srgbClr val="62B0FF"/>
          </a:solidFill>
          <a:effectLst>
            <a:outerShdw sx="100000" sy="100000" kx="0" ky="0" algn="b" rotWithShape="0" blurRad="38100" dist="38100" dir="2700000">
              <a:srgbClr val="FFFFFF"/>
            </a:outerShdw>
          </a:effectLst>
          <a:uFillTx/>
          <a:latin typeface="+mj-lt"/>
          <a:ea typeface="+mj-ea"/>
          <a:cs typeface="+mj-cs"/>
          <a:sym typeface="Helvetica Neue Light"/>
        </a:defRPr>
      </a:lvl1pPr>
      <a:lvl2pPr marL="342900" marR="0" indent="114300" algn="l" defTabSz="914400" rtl="0" latinLnBrk="0">
        <a:lnSpc>
          <a:spcPct val="100000"/>
        </a:lnSpc>
        <a:spcBef>
          <a:spcPts val="1200"/>
        </a:spcBef>
        <a:spcAft>
          <a:spcPts val="0"/>
        </a:spcAft>
        <a:buClrTx/>
        <a:buSzTx/>
        <a:buFontTx/>
        <a:buNone/>
        <a:tabLst/>
        <a:defRPr b="0" baseline="0" cap="none" i="0" spc="0" strike="noStrike" sz="4200" u="none">
          <a:solidFill>
            <a:srgbClr val="62B0FF"/>
          </a:solidFill>
          <a:effectLst>
            <a:outerShdw sx="100000" sy="100000" kx="0" ky="0" algn="b" rotWithShape="0" blurRad="38100" dist="38100" dir="2700000">
              <a:srgbClr val="FFFFFF"/>
            </a:outerShdw>
          </a:effectLst>
          <a:uFillTx/>
          <a:latin typeface="+mj-lt"/>
          <a:ea typeface="+mj-ea"/>
          <a:cs typeface="+mj-cs"/>
          <a:sym typeface="Helvetica Neue Light"/>
        </a:defRPr>
      </a:lvl2pPr>
      <a:lvl3pPr marL="342900" marR="0" indent="571500" algn="l" defTabSz="914400" rtl="0" latinLnBrk="0">
        <a:lnSpc>
          <a:spcPct val="100000"/>
        </a:lnSpc>
        <a:spcBef>
          <a:spcPts val="1200"/>
        </a:spcBef>
        <a:spcAft>
          <a:spcPts val="0"/>
        </a:spcAft>
        <a:buClrTx/>
        <a:buSzTx/>
        <a:buFontTx/>
        <a:buNone/>
        <a:tabLst/>
        <a:defRPr b="0" baseline="0" cap="none" i="0" spc="0" strike="noStrike" sz="4200" u="none">
          <a:solidFill>
            <a:srgbClr val="62B0FF"/>
          </a:solidFill>
          <a:effectLst>
            <a:outerShdw sx="100000" sy="100000" kx="0" ky="0" algn="b" rotWithShape="0" blurRad="38100" dist="38100" dir="2700000">
              <a:srgbClr val="FFFFFF"/>
            </a:outerShdw>
          </a:effectLst>
          <a:uFillTx/>
          <a:latin typeface="+mj-lt"/>
          <a:ea typeface="+mj-ea"/>
          <a:cs typeface="+mj-cs"/>
          <a:sym typeface="Helvetica Neue Light"/>
        </a:defRPr>
      </a:lvl3pPr>
      <a:lvl4pPr marL="342900" marR="0" indent="1028700" algn="l" defTabSz="914400" rtl="0" latinLnBrk="0">
        <a:lnSpc>
          <a:spcPct val="100000"/>
        </a:lnSpc>
        <a:spcBef>
          <a:spcPts val="1200"/>
        </a:spcBef>
        <a:spcAft>
          <a:spcPts val="0"/>
        </a:spcAft>
        <a:buClrTx/>
        <a:buSzTx/>
        <a:buFontTx/>
        <a:buNone/>
        <a:tabLst/>
        <a:defRPr b="0" baseline="0" cap="none" i="0" spc="0" strike="noStrike" sz="4200" u="none">
          <a:solidFill>
            <a:srgbClr val="62B0FF"/>
          </a:solidFill>
          <a:effectLst>
            <a:outerShdw sx="100000" sy="100000" kx="0" ky="0" algn="b" rotWithShape="0" blurRad="38100" dist="38100" dir="2700000">
              <a:srgbClr val="FFFFFF"/>
            </a:outerShdw>
          </a:effectLst>
          <a:uFillTx/>
          <a:latin typeface="+mj-lt"/>
          <a:ea typeface="+mj-ea"/>
          <a:cs typeface="+mj-cs"/>
          <a:sym typeface="Helvetica Neue Light"/>
        </a:defRPr>
      </a:lvl4pPr>
      <a:lvl5pPr marL="342900" marR="0" indent="1485900" algn="l" defTabSz="914400" rtl="0" latinLnBrk="0">
        <a:lnSpc>
          <a:spcPct val="100000"/>
        </a:lnSpc>
        <a:spcBef>
          <a:spcPts val="1200"/>
        </a:spcBef>
        <a:spcAft>
          <a:spcPts val="0"/>
        </a:spcAft>
        <a:buClrTx/>
        <a:buSzTx/>
        <a:buFontTx/>
        <a:buNone/>
        <a:tabLst/>
        <a:defRPr b="0" baseline="0" cap="none" i="0" spc="0" strike="noStrike" sz="4200" u="none">
          <a:solidFill>
            <a:srgbClr val="62B0FF"/>
          </a:solidFill>
          <a:effectLst>
            <a:outerShdw sx="100000" sy="100000" kx="0" ky="0" algn="b" rotWithShape="0" blurRad="38100" dist="38100" dir="2700000">
              <a:srgbClr val="FFFFFF"/>
            </a:outerShdw>
          </a:effectLst>
          <a:uFillTx/>
          <a:latin typeface="+mj-lt"/>
          <a:ea typeface="+mj-ea"/>
          <a:cs typeface="+mj-cs"/>
          <a:sym typeface="Helvetica Neue Light"/>
        </a:defRPr>
      </a:lvl5pPr>
      <a:lvl6pPr marL="342900" marR="0" indent="114300" algn="l" defTabSz="914400" rtl="0" latinLnBrk="0">
        <a:lnSpc>
          <a:spcPct val="100000"/>
        </a:lnSpc>
        <a:spcBef>
          <a:spcPts val="1200"/>
        </a:spcBef>
        <a:spcAft>
          <a:spcPts val="0"/>
        </a:spcAft>
        <a:buClrTx/>
        <a:buSzTx/>
        <a:buFontTx/>
        <a:buNone/>
        <a:tabLst/>
        <a:defRPr b="0" baseline="0" cap="none" i="0" spc="0" strike="noStrike" sz="4200" u="none">
          <a:solidFill>
            <a:srgbClr val="62B0FF"/>
          </a:solidFill>
          <a:effectLst>
            <a:outerShdw sx="100000" sy="100000" kx="0" ky="0" algn="b" rotWithShape="0" blurRad="38100" dist="38100" dir="2700000">
              <a:srgbClr val="FFFFFF"/>
            </a:outerShdw>
          </a:effectLst>
          <a:uFillTx/>
          <a:latin typeface="+mj-lt"/>
          <a:ea typeface="+mj-ea"/>
          <a:cs typeface="+mj-cs"/>
          <a:sym typeface="Helvetica Neue Light"/>
        </a:defRPr>
      </a:lvl6pPr>
      <a:lvl7pPr marL="342900" marR="0" indent="571500" algn="l" defTabSz="914400" rtl="0" latinLnBrk="0">
        <a:lnSpc>
          <a:spcPct val="100000"/>
        </a:lnSpc>
        <a:spcBef>
          <a:spcPts val="1200"/>
        </a:spcBef>
        <a:spcAft>
          <a:spcPts val="0"/>
        </a:spcAft>
        <a:buClrTx/>
        <a:buSzTx/>
        <a:buFontTx/>
        <a:buNone/>
        <a:tabLst/>
        <a:defRPr b="0" baseline="0" cap="none" i="0" spc="0" strike="noStrike" sz="4200" u="none">
          <a:solidFill>
            <a:srgbClr val="62B0FF"/>
          </a:solidFill>
          <a:effectLst>
            <a:outerShdw sx="100000" sy="100000" kx="0" ky="0" algn="b" rotWithShape="0" blurRad="38100" dist="38100" dir="2700000">
              <a:srgbClr val="FFFFFF"/>
            </a:outerShdw>
          </a:effectLst>
          <a:uFillTx/>
          <a:latin typeface="+mj-lt"/>
          <a:ea typeface="+mj-ea"/>
          <a:cs typeface="+mj-cs"/>
          <a:sym typeface="Helvetica Neue Light"/>
        </a:defRPr>
      </a:lvl7pPr>
      <a:lvl8pPr marL="342900" marR="0" indent="1028700" algn="l" defTabSz="914400" rtl="0" latinLnBrk="0">
        <a:lnSpc>
          <a:spcPct val="100000"/>
        </a:lnSpc>
        <a:spcBef>
          <a:spcPts val="1200"/>
        </a:spcBef>
        <a:spcAft>
          <a:spcPts val="0"/>
        </a:spcAft>
        <a:buClrTx/>
        <a:buSzTx/>
        <a:buFontTx/>
        <a:buNone/>
        <a:tabLst/>
        <a:defRPr b="0" baseline="0" cap="none" i="0" spc="0" strike="noStrike" sz="4200" u="none">
          <a:solidFill>
            <a:srgbClr val="62B0FF"/>
          </a:solidFill>
          <a:effectLst>
            <a:outerShdw sx="100000" sy="100000" kx="0" ky="0" algn="b" rotWithShape="0" blurRad="38100" dist="38100" dir="2700000">
              <a:srgbClr val="FFFFFF"/>
            </a:outerShdw>
          </a:effectLst>
          <a:uFillTx/>
          <a:latin typeface="+mj-lt"/>
          <a:ea typeface="+mj-ea"/>
          <a:cs typeface="+mj-cs"/>
          <a:sym typeface="Helvetica Neue Light"/>
        </a:defRPr>
      </a:lvl8pPr>
      <a:lvl9pPr marL="342900" marR="0" indent="1485900" algn="l" defTabSz="914400" rtl="0" latinLnBrk="0">
        <a:lnSpc>
          <a:spcPct val="100000"/>
        </a:lnSpc>
        <a:spcBef>
          <a:spcPts val="1200"/>
        </a:spcBef>
        <a:spcAft>
          <a:spcPts val="0"/>
        </a:spcAft>
        <a:buClrTx/>
        <a:buSzTx/>
        <a:buFontTx/>
        <a:buNone/>
        <a:tabLst/>
        <a:defRPr b="0" baseline="0" cap="none" i="0" spc="0" strike="noStrike" sz="4200" u="none">
          <a:solidFill>
            <a:srgbClr val="62B0FF"/>
          </a:solidFill>
          <a:effectLst>
            <a:outerShdw sx="100000" sy="100000" kx="0" ky="0" algn="b" rotWithShape="0" blurRad="38100" dist="38100" dir="2700000">
              <a:srgbClr val="FFFFFF"/>
            </a:outerShdw>
          </a:effectLst>
          <a:uFillTx/>
          <a:latin typeface="+mj-lt"/>
          <a:ea typeface="+mj-ea"/>
          <a:cs typeface="+mj-cs"/>
          <a:sym typeface="Helvetica Neue Light"/>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Helvetica Neue Light"/>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Helvetica Neue Light"/>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Helvetica Neue Light"/>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Helvetica Neue Light"/>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Helvetica Neue Light"/>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Helvetica Neue Light"/>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Helvetica Neue Light"/>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Helvetica Neue Light"/>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effectLst>
            <a:outerShdw sx="100000" sy="100000" kx="0" ky="0" algn="b" rotWithShape="0" blurRad="38100" dist="38100" dir="2700000">
              <a:srgbClr val="000000">
                <a:alpha val="43137"/>
              </a:srgbClr>
            </a:outerShdw>
          </a:effectLst>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jpeg"/><Relationship Id="rId8" Type="http://schemas.openxmlformats.org/officeDocument/2006/relationships/image" Target="../media/image3.jpeg"/><Relationship Id="rId9" Type="http://schemas.openxmlformats.org/officeDocument/2006/relationships/image" Target="../media/image20.png"/><Relationship Id="rId10"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2.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19.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 Id="rId3"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 Id="rId3" Type="http://schemas.openxmlformats.org/officeDocument/2006/relationships/image" Target="../media/image4.tif"/><Relationship Id="rId4" Type="http://schemas.openxmlformats.org/officeDocument/2006/relationships/image" Target="../media/image5.tif"/><Relationship Id="rId5" Type="http://schemas.openxmlformats.org/officeDocument/2006/relationships/image" Target="../media/image6.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4.jpeg"/><Relationship Id="rId4" Type="http://schemas.openxmlformats.org/officeDocument/2006/relationships/image" Target="../media/image3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4.jpe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5.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6.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6.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7.jpeg"/><Relationship Id="rId4" Type="http://schemas.openxmlformats.org/officeDocument/2006/relationships/image" Target="../media/image37.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3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38.png"/><Relationship Id="rId4" Type="http://schemas.openxmlformats.org/officeDocument/2006/relationships/image" Target="../media/image8.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3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 Id="rId3" Type="http://schemas.openxmlformats.org/officeDocument/2006/relationships/image" Target="../media/image30.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 Id="rId3" Type="http://schemas.openxmlformats.org/officeDocument/2006/relationships/image" Target="../media/image4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41.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38.png"/><Relationship Id="rId4" Type="http://schemas.openxmlformats.org/officeDocument/2006/relationships/image" Target="../media/image8.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8.jpeg"/><Relationship Id="rId4" Type="http://schemas.openxmlformats.org/officeDocument/2006/relationships/image" Target="../media/image30.png"/><Relationship Id="rId5" Type="http://schemas.openxmlformats.org/officeDocument/2006/relationships/image" Target="../media/image39.png"/><Relationship Id="rId6" Type="http://schemas.openxmlformats.org/officeDocument/2006/relationships/image" Target="../media/image40.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4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4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4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1.png"/><Relationship Id="rId4" Type="http://schemas.openxmlformats.org/officeDocument/2006/relationships/image" Target="../media/image4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47.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video" Target="../media/media2.mov"/><Relationship Id="rId4" Type="http://schemas.microsoft.com/office/2007/relationships/media" Target="../media/media2.mov"/><Relationship Id="rId5" Type="http://schemas.openxmlformats.org/officeDocument/2006/relationships/image" Target="../media/image4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49.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6.xml"/><Relationship Id="rId3" Type="http://schemas.openxmlformats.org/officeDocument/2006/relationships/image" Target="../media/image50.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1.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55.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6.png"/><Relationship Id="rId3" Type="http://schemas.openxmlformats.org/officeDocument/2006/relationships/image" Target="../media/image57.png"/><Relationship Id="rId4" Type="http://schemas.openxmlformats.org/officeDocument/2006/relationships/image" Target="../media/image58.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6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4.png"/><Relationship Id="rId3" Type="http://schemas.openxmlformats.org/officeDocument/2006/relationships/image" Target="../media/image6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6.png"/><Relationship Id="rId3" Type="http://schemas.openxmlformats.org/officeDocument/2006/relationships/image" Target="../media/image67.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68.png"/><Relationship Id="rId4" Type="http://schemas.openxmlformats.org/officeDocument/2006/relationships/image" Target="../media/image69.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70.png"/><Relationship Id="rId4" Type="http://schemas.openxmlformats.org/officeDocument/2006/relationships/image" Target="../media/image71.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1.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hyperlink" Target="http://artgamedev.com/resources.html"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7" name="Rectangle 1"/>
          <p:cNvSpPr txBox="1"/>
          <p:nvPr>
            <p:ph type="title"/>
          </p:nvPr>
        </p:nvSpPr>
        <p:spPr>
          <a:xfrm>
            <a:off x="774700" y="1371600"/>
            <a:ext cx="11303000" cy="3505200"/>
          </a:xfrm>
          <a:prstGeom prst="rect">
            <a:avLst/>
          </a:prstGeom>
        </p:spPr>
        <p:txBody>
          <a:bodyPr/>
          <a:lstStyle>
            <a:lvl1pPr>
              <a:defRPr sz="6800"/>
            </a:lvl1pPr>
          </a:lstStyle>
          <a:p>
            <a:pPr/>
            <a:r>
              <a:t>Intro to Art Games</a:t>
            </a:r>
          </a:p>
        </p:txBody>
      </p:sp>
      <p:sp>
        <p:nvSpPr>
          <p:cNvPr id="1148" name="Rectangle 2"/>
          <p:cNvSpPr txBox="1"/>
          <p:nvPr>
            <p:ph type="body" sz="half" idx="1"/>
          </p:nvPr>
        </p:nvSpPr>
        <p:spPr>
          <a:xfrm>
            <a:off x="787400" y="5372100"/>
            <a:ext cx="11303000" cy="3314700"/>
          </a:xfrm>
          <a:prstGeom prst="rect">
            <a:avLst/>
          </a:prstGeom>
        </p:spPr>
        <p:txBody>
          <a:bodyPr/>
          <a:lstStyle/>
          <a:p>
            <a:pPr marL="0" indent="0" defTabSz="795527">
              <a:spcBef>
                <a:spcPts val="1000"/>
              </a:spcBef>
              <a:defRPr sz="3654">
                <a:effectLst>
                  <a:outerShdw sx="100000" sy="100000" kx="0" ky="0" algn="b" rotWithShape="0" blurRad="33147" dist="33147" dir="2700000">
                    <a:srgbClr val="FFFFFF"/>
                  </a:outerShdw>
                </a:effectLst>
              </a:defRPr>
            </a:pPr>
          </a:p>
          <a:p>
            <a:pPr marL="0" indent="0" defTabSz="795527">
              <a:spcBef>
                <a:spcPts val="1000"/>
              </a:spcBef>
              <a:defRPr sz="3654">
                <a:effectLst>
                  <a:outerShdw sx="100000" sy="100000" kx="0" ky="0" algn="b" rotWithShape="0" blurRad="33147" dist="33147" dir="2700000">
                    <a:srgbClr val="FFFFFF"/>
                  </a:outerShdw>
                </a:effectLst>
              </a:defRPr>
            </a:pPr>
          </a:p>
          <a:p>
            <a:pPr marL="0" indent="0" defTabSz="795527">
              <a:spcBef>
                <a:spcPts val="1000"/>
              </a:spcBef>
              <a:defRPr sz="3654">
                <a:effectLst>
                  <a:outerShdw sx="100000" sy="100000" kx="0" ky="0" algn="b" rotWithShape="0" blurRad="33147" dist="33147" dir="2700000">
                    <a:srgbClr val="FFFFFF"/>
                  </a:outerShdw>
                </a:effectLst>
              </a:defRPr>
            </a:pPr>
          </a:p>
          <a:p>
            <a:pPr marL="0" indent="0" defTabSz="795527">
              <a:spcBef>
                <a:spcPts val="1000"/>
              </a:spcBef>
              <a:defRPr sz="3654">
                <a:effectLst>
                  <a:outerShdw sx="100000" sy="100000" kx="0" ky="0" algn="b" rotWithShape="0" blurRad="33147" dist="33147" dir="2700000">
                    <a:srgbClr val="FFFFFF"/>
                  </a:outerShdw>
                </a:effectLst>
              </a:defRPr>
            </a:pPr>
            <a:r>
              <a:t>Brian Schrank</a:t>
            </a:r>
            <a:br/>
            <a:r>
              <a:t>DePaul University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201" name="Picture 1" descr="Picture 1"/>
          <p:cNvPicPr>
            <a:picLocks noChangeAspect="1"/>
          </p:cNvPicPr>
          <p:nvPr/>
        </p:nvPicPr>
        <p:blipFill>
          <a:blip r:embed="rId3">
            <a:extLst/>
          </a:blip>
          <a:stretch>
            <a:fillRect/>
          </a:stretch>
        </p:blipFill>
        <p:spPr>
          <a:xfrm>
            <a:off x="9278938" y="2387600"/>
            <a:ext cx="3725863" cy="3683000"/>
          </a:xfrm>
          <a:prstGeom prst="rect">
            <a:avLst/>
          </a:prstGeom>
          <a:ln w="12700">
            <a:miter lim="400000"/>
          </a:ln>
        </p:spPr>
      </p:pic>
      <p:sp>
        <p:nvSpPr>
          <p:cNvPr id="1202" name="Rectangle 2"/>
          <p:cNvSpPr txBox="1"/>
          <p:nvPr>
            <p:ph type="body" sz="half" idx="1"/>
          </p:nvPr>
        </p:nvSpPr>
        <p:spPr>
          <a:xfrm>
            <a:off x="647700" y="6172200"/>
            <a:ext cx="12141200" cy="3581400"/>
          </a:xfrm>
          <a:prstGeom prst="rect">
            <a:avLst/>
          </a:prstGeom>
        </p:spPr>
        <p:txBody>
          <a:bodyPr/>
          <a:lstStyle/>
          <a:p>
            <a:pPr marL="544512" indent="-487362">
              <a:defRPr>
                <a:solidFill>
                  <a:srgbClr val="FFFFFF"/>
                </a:solidFill>
                <a:effectLst/>
              </a:defRPr>
            </a:pPr>
            <a:r>
              <a:t>Art helps disrupt other programmed responses: fight, flight, shock</a:t>
            </a:r>
          </a:p>
          <a:p>
            <a:pPr marL="544512" indent="-487362">
              <a:defRPr>
                <a:solidFill>
                  <a:srgbClr val="FFFFFF"/>
                </a:solidFill>
                <a:effectLst/>
              </a:defRPr>
            </a:pPr>
            <a:r>
              <a:t>Capacity to experience a transformative state</a:t>
            </a:r>
          </a:p>
          <a:p>
            <a:pPr marL="544512" indent="-487362">
              <a:defRPr>
                <a:solidFill>
                  <a:srgbClr val="FFFFFF"/>
                </a:solidFill>
                <a:effectLst/>
              </a:defRPr>
            </a:pPr>
            <a:r>
              <a:t>Social cohesion through social memory</a:t>
            </a:r>
          </a:p>
        </p:txBody>
      </p:sp>
      <p:sp>
        <p:nvSpPr>
          <p:cNvPr id="1203" name="Rectangle 3"/>
          <p:cNvSpPr txBox="1"/>
          <p:nvPr/>
        </p:nvSpPr>
        <p:spPr>
          <a:xfrm>
            <a:off x="977900" y="1216720"/>
            <a:ext cx="10800702" cy="70663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57150" algn="l">
              <a:defRPr sz="5600">
                <a:solidFill>
                  <a:srgbClr val="FFFFFF"/>
                </a:solidFill>
                <a:effectLst/>
                <a:latin typeface="Calibri"/>
                <a:ea typeface="Calibri"/>
                <a:cs typeface="Calibri"/>
                <a:sym typeface="Calibri"/>
              </a:defRPr>
            </a:pPr>
            <a:r>
              <a:t>Art through an </a:t>
            </a:r>
            <a:r>
              <a:rPr>
                <a:solidFill>
                  <a:srgbClr val="FF0000"/>
                </a:solidFill>
              </a:rPr>
              <a:t>anthropological </a:t>
            </a:r>
            <a:r>
              <a:t>lens</a:t>
            </a:r>
          </a:p>
        </p:txBody>
      </p:sp>
      <p:pic>
        <p:nvPicPr>
          <p:cNvPr id="1204" name="Picture 4" descr="Picture 4"/>
          <p:cNvPicPr>
            <a:picLocks noChangeAspect="1"/>
          </p:cNvPicPr>
          <p:nvPr/>
        </p:nvPicPr>
        <p:blipFill>
          <a:blip r:embed="rId4">
            <a:extLst/>
          </a:blip>
          <a:srcRect l="0" t="19319" r="0" b="0"/>
          <a:stretch>
            <a:fillRect/>
          </a:stretch>
        </p:blipFill>
        <p:spPr>
          <a:xfrm>
            <a:off x="0" y="2171700"/>
            <a:ext cx="6388100" cy="3889375"/>
          </a:xfrm>
          <a:prstGeom prst="rect">
            <a:avLst/>
          </a:prstGeom>
          <a:ln w="12700">
            <a:miter lim="400000"/>
          </a:ln>
        </p:spPr>
      </p:pic>
      <p:pic>
        <p:nvPicPr>
          <p:cNvPr id="1205" name="Picture 5" descr="Picture 5"/>
          <p:cNvPicPr>
            <a:picLocks noChangeAspect="1"/>
          </p:cNvPicPr>
          <p:nvPr/>
        </p:nvPicPr>
        <p:blipFill>
          <a:blip r:embed="rId5">
            <a:extLst/>
          </a:blip>
          <a:stretch>
            <a:fillRect/>
          </a:stretch>
        </p:blipFill>
        <p:spPr>
          <a:xfrm>
            <a:off x="6388100" y="2171700"/>
            <a:ext cx="2644775" cy="3898900"/>
          </a:xfrm>
          <a:prstGeom prst="rect">
            <a:avLst/>
          </a:prstGeom>
          <a:ln w="12700">
            <a:miter lim="400000"/>
          </a:ln>
        </p:spPr>
      </p:pic>
      <p:sp>
        <p:nvSpPr>
          <p:cNvPr id="1206" name="Rectangle 6"/>
          <p:cNvSpPr/>
          <p:nvPr/>
        </p:nvSpPr>
        <p:spPr>
          <a:xfrm>
            <a:off x="0" y="5638800"/>
            <a:ext cx="13004800" cy="431800"/>
          </a:xfrm>
          <a:prstGeom prst="rect">
            <a:avLst/>
          </a:prstGeom>
          <a:solidFill>
            <a:srgbClr val="FF0000"/>
          </a:solidFill>
          <a:ln w="12700">
            <a:miter lim="400000"/>
          </a:ln>
        </p:spPr>
        <p:txBody>
          <a:bodyPr lIns="45719" rIns="45719"/>
          <a:lstStyle/>
          <a:p>
            <a:pPr>
              <a:defRPr>
                <a:solidFill>
                  <a:srgbClr val="FFFFFF"/>
                </a:solidFill>
              </a:defRPr>
            </a:pPr>
          </a:p>
        </p:txBody>
      </p:sp>
      <p:sp>
        <p:nvSpPr>
          <p:cNvPr id="1207" name="Rectangle 7"/>
          <p:cNvSpPr/>
          <p:nvPr/>
        </p:nvSpPr>
        <p:spPr>
          <a:xfrm>
            <a:off x="0" y="1955800"/>
            <a:ext cx="13004800" cy="431800"/>
          </a:xfrm>
          <a:prstGeom prst="rect">
            <a:avLst/>
          </a:prstGeom>
          <a:solidFill>
            <a:srgbClr val="FF0000"/>
          </a:solidFill>
          <a:ln w="12700">
            <a:miter lim="400000"/>
          </a:ln>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1" name="Rectangle 1"/>
          <p:cNvSpPr/>
          <p:nvPr/>
        </p:nvSpPr>
        <p:spPr>
          <a:xfrm>
            <a:off x="0" y="0"/>
            <a:ext cx="13004800" cy="9753600"/>
          </a:xfrm>
          <a:prstGeom prst="rect">
            <a:avLst/>
          </a:prstGeom>
          <a:solidFill>
            <a:srgbClr val="000000"/>
          </a:solidFill>
          <a:ln w="12700">
            <a:miter lim="400000"/>
          </a:ln>
        </p:spPr>
        <p:txBody>
          <a:bodyPr lIns="45719" rIns="45719"/>
          <a:lstStyle/>
          <a:p>
            <a:pPr>
              <a:defRPr>
                <a:solidFill>
                  <a:srgbClr val="FFFFFF"/>
                </a:solidFill>
              </a:defRPr>
            </a:pPr>
          </a:p>
        </p:txBody>
      </p:sp>
      <p:sp>
        <p:nvSpPr>
          <p:cNvPr id="1212" name="Rectangle 2"/>
          <p:cNvSpPr txBox="1"/>
          <p:nvPr>
            <p:ph type="title"/>
          </p:nvPr>
        </p:nvSpPr>
        <p:spPr>
          <a:xfrm>
            <a:off x="330200" y="0"/>
            <a:ext cx="12026900" cy="1625600"/>
          </a:xfrm>
          <a:prstGeom prst="rect">
            <a:avLst/>
          </a:prstGeom>
        </p:spPr>
        <p:txBody>
          <a:bodyPr/>
          <a:lstStyle>
            <a:lvl1pPr marL="0" indent="57150">
              <a:defRPr>
                <a:solidFill>
                  <a:srgbClr val="FFFFFF"/>
                </a:solidFill>
              </a:defRPr>
            </a:lvl1pPr>
          </a:lstStyle>
          <a:p>
            <a:pPr>
              <a:defRPr>
                <a:effectLst/>
              </a:defRPr>
            </a:pPr>
            <a:r>
              <a:t>Art slide from a Jason Rohrer Talk</a:t>
            </a:r>
          </a:p>
        </p:txBody>
      </p:sp>
      <p:sp>
        <p:nvSpPr>
          <p:cNvPr id="1213" name="Line 3"/>
          <p:cNvSpPr/>
          <p:nvPr/>
        </p:nvSpPr>
        <p:spPr>
          <a:xfrm>
            <a:off x="0" y="6832600"/>
            <a:ext cx="13004801" cy="1589"/>
          </a:xfrm>
          <a:prstGeom prst="line">
            <a:avLst/>
          </a:prstGeom>
          <a:ln w="76200">
            <a:solidFill>
              <a:srgbClr val="FF0000"/>
            </a:solidFill>
            <a:prstDash val="dash"/>
          </a:ln>
        </p:spPr>
        <p:txBody>
          <a:bodyPr lIns="45719" rIns="45719"/>
          <a:lstStyle/>
          <a:p>
            <a:pPr>
              <a:defRPr>
                <a:solidFill>
                  <a:srgbClr val="FFFFFF"/>
                </a:solidFill>
              </a:defRPr>
            </a:pPr>
          </a:p>
        </p:txBody>
      </p:sp>
      <p:pic>
        <p:nvPicPr>
          <p:cNvPr id="1214" name="Picture 4" descr="Picture 4"/>
          <p:cNvPicPr>
            <a:picLocks noChangeAspect="1"/>
          </p:cNvPicPr>
          <p:nvPr/>
        </p:nvPicPr>
        <p:blipFill>
          <a:blip r:embed="rId2">
            <a:extLst/>
          </a:blip>
          <a:stretch>
            <a:fillRect/>
          </a:stretch>
        </p:blipFill>
        <p:spPr>
          <a:xfrm>
            <a:off x="3733800" y="1760538"/>
            <a:ext cx="1595438" cy="2654301"/>
          </a:xfrm>
          <a:prstGeom prst="rect">
            <a:avLst/>
          </a:prstGeom>
          <a:ln w="12700">
            <a:miter lim="400000"/>
          </a:ln>
        </p:spPr>
      </p:pic>
      <p:pic>
        <p:nvPicPr>
          <p:cNvPr id="1215" name="Picture 5" descr="Picture 5"/>
          <p:cNvPicPr>
            <a:picLocks noChangeAspect="1"/>
          </p:cNvPicPr>
          <p:nvPr/>
        </p:nvPicPr>
        <p:blipFill>
          <a:blip r:embed="rId3">
            <a:extLst/>
          </a:blip>
          <a:stretch>
            <a:fillRect/>
          </a:stretch>
        </p:blipFill>
        <p:spPr>
          <a:xfrm>
            <a:off x="1841500" y="4627562"/>
            <a:ext cx="4418013" cy="1982788"/>
          </a:xfrm>
          <a:prstGeom prst="rect">
            <a:avLst/>
          </a:prstGeom>
          <a:ln w="12700">
            <a:miter lim="400000"/>
          </a:ln>
        </p:spPr>
      </p:pic>
      <p:pic>
        <p:nvPicPr>
          <p:cNvPr id="1216" name="Picture 6" descr="Picture 6"/>
          <p:cNvPicPr>
            <a:picLocks noChangeAspect="1"/>
          </p:cNvPicPr>
          <p:nvPr/>
        </p:nvPicPr>
        <p:blipFill>
          <a:blip r:embed="rId4">
            <a:extLst/>
          </a:blip>
          <a:stretch>
            <a:fillRect/>
          </a:stretch>
        </p:blipFill>
        <p:spPr>
          <a:xfrm>
            <a:off x="6705600" y="1739900"/>
            <a:ext cx="1793875" cy="2692400"/>
          </a:xfrm>
          <a:prstGeom prst="rect">
            <a:avLst/>
          </a:prstGeom>
          <a:ln w="12700">
            <a:miter lim="400000"/>
          </a:ln>
        </p:spPr>
      </p:pic>
      <p:pic>
        <p:nvPicPr>
          <p:cNvPr id="1217" name="Picture 7" descr="Picture 7"/>
          <p:cNvPicPr>
            <a:picLocks noChangeAspect="1"/>
          </p:cNvPicPr>
          <p:nvPr/>
        </p:nvPicPr>
        <p:blipFill>
          <a:blip r:embed="rId5">
            <a:extLst/>
          </a:blip>
          <a:stretch>
            <a:fillRect/>
          </a:stretch>
        </p:blipFill>
        <p:spPr>
          <a:xfrm>
            <a:off x="431800" y="1790700"/>
            <a:ext cx="1938339" cy="2578100"/>
          </a:xfrm>
          <a:prstGeom prst="rect">
            <a:avLst/>
          </a:prstGeom>
          <a:ln w="12700">
            <a:miter lim="400000"/>
          </a:ln>
        </p:spPr>
      </p:pic>
      <p:pic>
        <p:nvPicPr>
          <p:cNvPr id="1218" name="Picture 8" descr="Picture 8"/>
          <p:cNvPicPr>
            <a:picLocks noChangeAspect="1"/>
          </p:cNvPicPr>
          <p:nvPr/>
        </p:nvPicPr>
        <p:blipFill>
          <a:blip r:embed="rId6">
            <a:extLst/>
          </a:blip>
          <a:stretch>
            <a:fillRect/>
          </a:stretch>
        </p:blipFill>
        <p:spPr>
          <a:xfrm>
            <a:off x="9867900" y="1739900"/>
            <a:ext cx="2681289" cy="2681289"/>
          </a:xfrm>
          <a:prstGeom prst="rect">
            <a:avLst/>
          </a:prstGeom>
          <a:ln w="12700">
            <a:miter lim="400000"/>
          </a:ln>
        </p:spPr>
      </p:pic>
      <p:pic>
        <p:nvPicPr>
          <p:cNvPr id="1219" name="Picture 9" descr="Picture 9"/>
          <p:cNvPicPr>
            <a:picLocks noChangeAspect="1"/>
          </p:cNvPicPr>
          <p:nvPr/>
        </p:nvPicPr>
        <p:blipFill>
          <a:blip r:embed="rId7">
            <a:extLst/>
          </a:blip>
          <a:stretch>
            <a:fillRect/>
          </a:stretch>
        </p:blipFill>
        <p:spPr>
          <a:xfrm>
            <a:off x="7696200" y="4648200"/>
            <a:ext cx="2921000" cy="1962150"/>
          </a:xfrm>
          <a:prstGeom prst="rect">
            <a:avLst/>
          </a:prstGeom>
          <a:ln w="12700">
            <a:miter lim="400000"/>
          </a:ln>
        </p:spPr>
      </p:pic>
      <p:pic>
        <p:nvPicPr>
          <p:cNvPr id="1220" name="Picture 10" descr="Picture 10"/>
          <p:cNvPicPr>
            <a:picLocks noChangeAspect="1"/>
          </p:cNvPicPr>
          <p:nvPr/>
        </p:nvPicPr>
        <p:blipFill>
          <a:blip r:embed="rId8">
            <a:extLst/>
          </a:blip>
          <a:stretch>
            <a:fillRect/>
          </a:stretch>
        </p:blipFill>
        <p:spPr>
          <a:xfrm>
            <a:off x="1495425" y="7023100"/>
            <a:ext cx="1863725" cy="2514600"/>
          </a:xfrm>
          <a:prstGeom prst="rect">
            <a:avLst/>
          </a:prstGeom>
          <a:ln w="12700">
            <a:miter lim="400000"/>
          </a:ln>
        </p:spPr>
      </p:pic>
      <p:pic>
        <p:nvPicPr>
          <p:cNvPr id="1221" name="Picture 11" descr="Picture 11"/>
          <p:cNvPicPr>
            <a:picLocks noChangeAspect="1"/>
          </p:cNvPicPr>
          <p:nvPr/>
        </p:nvPicPr>
        <p:blipFill>
          <a:blip r:embed="rId9">
            <a:extLst/>
          </a:blip>
          <a:stretch>
            <a:fillRect/>
          </a:stretch>
        </p:blipFill>
        <p:spPr>
          <a:xfrm>
            <a:off x="4660900" y="7048500"/>
            <a:ext cx="3327400" cy="2489200"/>
          </a:xfrm>
          <a:prstGeom prst="rect">
            <a:avLst/>
          </a:prstGeom>
          <a:ln w="12700">
            <a:miter lim="400000"/>
          </a:ln>
        </p:spPr>
      </p:pic>
      <p:pic>
        <p:nvPicPr>
          <p:cNvPr id="1222" name="Picture 12" descr="Picture 12"/>
          <p:cNvPicPr>
            <a:picLocks noChangeAspect="1"/>
          </p:cNvPicPr>
          <p:nvPr/>
        </p:nvPicPr>
        <p:blipFill>
          <a:blip r:embed="rId10">
            <a:extLst/>
          </a:blip>
          <a:stretch>
            <a:fillRect/>
          </a:stretch>
        </p:blipFill>
        <p:spPr>
          <a:xfrm>
            <a:off x="9207500" y="7037388"/>
            <a:ext cx="1841500" cy="2606676"/>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4" name="Rectangle 1"/>
          <p:cNvSpPr/>
          <p:nvPr/>
        </p:nvSpPr>
        <p:spPr>
          <a:xfrm>
            <a:off x="0" y="0"/>
            <a:ext cx="13004800" cy="9753600"/>
          </a:xfrm>
          <a:prstGeom prst="rect">
            <a:avLst/>
          </a:prstGeom>
          <a:solidFill>
            <a:srgbClr val="000000"/>
          </a:solidFill>
          <a:ln w="12700">
            <a:miter lim="400000"/>
          </a:ln>
        </p:spPr>
        <p:txBody>
          <a:bodyPr lIns="45719" rIns="45719"/>
          <a:lstStyle/>
          <a:p>
            <a:pPr>
              <a:defRPr>
                <a:solidFill>
                  <a:srgbClr val="FFFFFF"/>
                </a:solidFill>
              </a:defRPr>
            </a:pPr>
          </a:p>
        </p:txBody>
      </p:sp>
      <p:pic>
        <p:nvPicPr>
          <p:cNvPr id="1225" name="Picture 2" descr="Picture 2"/>
          <p:cNvPicPr>
            <a:picLocks noChangeAspect="1"/>
          </p:cNvPicPr>
          <p:nvPr/>
        </p:nvPicPr>
        <p:blipFill>
          <a:blip r:embed="rId2">
            <a:extLst/>
          </a:blip>
          <a:stretch>
            <a:fillRect/>
          </a:stretch>
        </p:blipFill>
        <p:spPr>
          <a:xfrm>
            <a:off x="10143312" y="3213099"/>
            <a:ext cx="1998440" cy="3327401"/>
          </a:xfrm>
          <a:prstGeom prst="rect">
            <a:avLst/>
          </a:prstGeom>
          <a:ln w="12700">
            <a:miter lim="400000"/>
          </a:ln>
        </p:spPr>
      </p:pic>
      <p:pic>
        <p:nvPicPr>
          <p:cNvPr id="1226" name="Picture 3" descr="Picture 3"/>
          <p:cNvPicPr>
            <a:picLocks noChangeAspect="1"/>
          </p:cNvPicPr>
          <p:nvPr/>
        </p:nvPicPr>
        <p:blipFill>
          <a:blip r:embed="rId3">
            <a:extLst/>
          </a:blip>
          <a:stretch>
            <a:fillRect/>
          </a:stretch>
        </p:blipFill>
        <p:spPr>
          <a:xfrm>
            <a:off x="2759031" y="6070600"/>
            <a:ext cx="6029370" cy="2704002"/>
          </a:xfrm>
          <a:prstGeom prst="rect">
            <a:avLst/>
          </a:prstGeom>
          <a:ln w="12700">
            <a:miter lim="400000"/>
          </a:ln>
        </p:spPr>
      </p:pic>
      <p:pic>
        <p:nvPicPr>
          <p:cNvPr id="1227" name="Picture 4" descr="Picture 4"/>
          <p:cNvPicPr>
            <a:picLocks noChangeAspect="1"/>
          </p:cNvPicPr>
          <p:nvPr/>
        </p:nvPicPr>
        <p:blipFill>
          <a:blip r:embed="rId4">
            <a:extLst/>
          </a:blip>
          <a:stretch>
            <a:fillRect/>
          </a:stretch>
        </p:blipFill>
        <p:spPr>
          <a:xfrm>
            <a:off x="7344317" y="2382044"/>
            <a:ext cx="2387601" cy="3581401"/>
          </a:xfrm>
          <a:prstGeom prst="rect">
            <a:avLst/>
          </a:prstGeom>
          <a:ln w="12700">
            <a:miter lim="400000"/>
          </a:ln>
        </p:spPr>
      </p:pic>
      <p:pic>
        <p:nvPicPr>
          <p:cNvPr id="1228" name="Picture 5" descr="Picture 5"/>
          <p:cNvPicPr>
            <a:picLocks noChangeAspect="1"/>
          </p:cNvPicPr>
          <p:nvPr/>
        </p:nvPicPr>
        <p:blipFill>
          <a:blip r:embed="rId5">
            <a:extLst/>
          </a:blip>
          <a:stretch>
            <a:fillRect/>
          </a:stretch>
        </p:blipFill>
        <p:spPr>
          <a:xfrm>
            <a:off x="4985137" y="647700"/>
            <a:ext cx="2365376" cy="3136900"/>
          </a:xfrm>
          <a:prstGeom prst="rect">
            <a:avLst/>
          </a:prstGeom>
          <a:ln w="12700">
            <a:miter lim="400000"/>
          </a:ln>
        </p:spPr>
      </p:pic>
      <p:pic>
        <p:nvPicPr>
          <p:cNvPr id="1229" name="Picture 6" descr="Picture 6"/>
          <p:cNvPicPr>
            <a:picLocks noChangeAspect="1"/>
          </p:cNvPicPr>
          <p:nvPr/>
        </p:nvPicPr>
        <p:blipFill>
          <a:blip r:embed="rId6">
            <a:extLst/>
          </a:blip>
          <a:stretch>
            <a:fillRect/>
          </a:stretch>
        </p:blipFill>
        <p:spPr>
          <a:xfrm>
            <a:off x="9652918" y="930274"/>
            <a:ext cx="2139951" cy="2139951"/>
          </a:xfrm>
          <a:prstGeom prst="rect">
            <a:avLst/>
          </a:prstGeom>
          <a:ln w="12700">
            <a:miter lim="400000"/>
          </a:ln>
        </p:spPr>
      </p:pic>
      <p:pic>
        <p:nvPicPr>
          <p:cNvPr id="1230" name="Picture 7" descr="Picture 7"/>
          <p:cNvPicPr>
            <a:picLocks noChangeAspect="1"/>
          </p:cNvPicPr>
          <p:nvPr/>
        </p:nvPicPr>
        <p:blipFill>
          <a:blip r:embed="rId7">
            <a:extLst/>
          </a:blip>
          <a:stretch>
            <a:fillRect/>
          </a:stretch>
        </p:blipFill>
        <p:spPr>
          <a:xfrm>
            <a:off x="8242300" y="6832600"/>
            <a:ext cx="3894138" cy="2611439"/>
          </a:xfrm>
          <a:prstGeom prst="rect">
            <a:avLst/>
          </a:prstGeom>
          <a:ln w="12700">
            <a:miter lim="400000"/>
          </a:ln>
        </p:spPr>
      </p:pic>
      <p:pic>
        <p:nvPicPr>
          <p:cNvPr id="1231" name="Picture 8" descr="Picture 8"/>
          <p:cNvPicPr>
            <a:picLocks noChangeAspect="1"/>
          </p:cNvPicPr>
          <p:nvPr/>
        </p:nvPicPr>
        <p:blipFill>
          <a:blip r:embed="rId8">
            <a:extLst/>
          </a:blip>
          <a:stretch>
            <a:fillRect/>
          </a:stretch>
        </p:blipFill>
        <p:spPr>
          <a:xfrm>
            <a:off x="2219854" y="2768377"/>
            <a:ext cx="2139951" cy="2889754"/>
          </a:xfrm>
          <a:prstGeom prst="rect">
            <a:avLst/>
          </a:prstGeom>
          <a:ln w="12700">
            <a:miter lim="400000"/>
          </a:ln>
        </p:spPr>
      </p:pic>
      <p:pic>
        <p:nvPicPr>
          <p:cNvPr id="1232" name="Picture 9" descr="Picture 9"/>
          <p:cNvPicPr>
            <a:picLocks noChangeAspect="1"/>
          </p:cNvPicPr>
          <p:nvPr/>
        </p:nvPicPr>
        <p:blipFill>
          <a:blip r:embed="rId9">
            <a:extLst/>
          </a:blip>
          <a:stretch>
            <a:fillRect/>
          </a:stretch>
        </p:blipFill>
        <p:spPr>
          <a:xfrm>
            <a:off x="195855" y="204679"/>
            <a:ext cx="3260000" cy="2449223"/>
          </a:xfrm>
          <a:prstGeom prst="rect">
            <a:avLst/>
          </a:prstGeom>
          <a:ln w="12700">
            <a:miter lim="400000"/>
          </a:ln>
        </p:spPr>
      </p:pic>
      <p:pic>
        <p:nvPicPr>
          <p:cNvPr id="1233" name="Picture 10" descr="Picture 10"/>
          <p:cNvPicPr>
            <a:picLocks noChangeAspect="1"/>
          </p:cNvPicPr>
          <p:nvPr/>
        </p:nvPicPr>
        <p:blipFill>
          <a:blip r:embed="rId10">
            <a:extLst/>
          </a:blip>
          <a:stretch>
            <a:fillRect/>
          </a:stretch>
        </p:blipFill>
        <p:spPr>
          <a:xfrm>
            <a:off x="382428" y="5513279"/>
            <a:ext cx="1841501" cy="2606676"/>
          </a:xfrm>
          <a:prstGeom prst="rect">
            <a:avLst/>
          </a:prstGeom>
          <a:ln w="12700">
            <a:miter lim="400000"/>
          </a:ln>
        </p:spPr>
      </p:pic>
      <p:sp>
        <p:nvSpPr>
          <p:cNvPr id="1234" name="Rectangle 12"/>
          <p:cNvSpPr txBox="1"/>
          <p:nvPr>
            <p:ph type="title"/>
          </p:nvPr>
        </p:nvSpPr>
        <p:spPr>
          <a:xfrm>
            <a:off x="-1128056" y="-631826"/>
            <a:ext cx="11709401" cy="2144715"/>
          </a:xfrm>
          <a:prstGeom prst="rect">
            <a:avLst/>
          </a:prstGeom>
        </p:spPr>
        <p:txBody>
          <a:bodyPr/>
          <a:lstStyle>
            <a:lvl1pPr marL="0" indent="57150"/>
          </a:lstStyle>
          <a:p>
            <a:pPr>
              <a:defRPr>
                <a:effectLst/>
              </a:defRPr>
            </a:pPr>
            <a:r>
              <a: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6" name="Rectangle 1"/>
          <p:cNvSpPr txBox="1"/>
          <p:nvPr>
            <p:ph type="title"/>
          </p:nvPr>
        </p:nvSpPr>
        <p:spPr>
          <a:xfrm>
            <a:off x="927100" y="3479800"/>
            <a:ext cx="11290300" cy="2438400"/>
          </a:xfrm>
          <a:prstGeom prst="rect">
            <a:avLst/>
          </a:prstGeom>
        </p:spPr>
        <p:txBody>
          <a:bodyPr/>
          <a:lstStyle>
            <a:lvl1pPr algn="ctr">
              <a:defRPr sz="9600"/>
            </a:lvl1pPr>
          </a:lstStyle>
          <a:p>
            <a:pPr/>
            <a:r>
              <a:t>question break...</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8" name="Alien Information Theory"/>
          <p:cNvSpPr txBox="1"/>
          <p:nvPr>
            <p:ph type="title"/>
          </p:nvPr>
        </p:nvSpPr>
        <p:spPr>
          <a:prstGeom prst="rect">
            <a:avLst/>
          </a:prstGeom>
        </p:spPr>
        <p:txBody>
          <a:bodyPr/>
          <a:lstStyle/>
          <a:p>
            <a:pPr/>
            <a:r>
              <a:t>Alien Information Theory</a:t>
            </a:r>
          </a:p>
        </p:txBody>
      </p:sp>
      <p:sp>
        <p:nvSpPr>
          <p:cNvPr id="1239" name="Double-click to edit"/>
          <p:cNvSpPr txBox="1"/>
          <p:nvPr>
            <p:ph type="body" idx="1"/>
          </p:nvPr>
        </p:nvSpPr>
        <p:spPr>
          <a:prstGeom prst="rect">
            <a:avLst/>
          </a:prstGeom>
        </p:spPr>
        <p:txBody>
          <a:bodyPr/>
          <a:lstStyle/>
          <a:p>
            <a:pPr/>
          </a:p>
        </p:txBody>
      </p:sp>
      <p:pic>
        <p:nvPicPr>
          <p:cNvPr id="1240" name="Image" descr="Image"/>
          <p:cNvPicPr>
            <a:picLocks noChangeAspect="1"/>
          </p:cNvPicPr>
          <p:nvPr/>
        </p:nvPicPr>
        <p:blipFill>
          <a:blip r:embed="rId2">
            <a:extLst/>
          </a:blip>
          <a:stretch>
            <a:fillRect/>
          </a:stretch>
        </p:blipFill>
        <p:spPr>
          <a:xfrm>
            <a:off x="756112" y="2768600"/>
            <a:ext cx="3811402" cy="5715001"/>
          </a:xfrm>
          <a:prstGeom prst="rect">
            <a:avLst/>
          </a:prstGeom>
          <a:ln w="12700">
            <a:miter lim="400000"/>
          </a:ln>
        </p:spPr>
      </p:pic>
      <p:pic>
        <p:nvPicPr>
          <p:cNvPr id="1241" name="Image" descr="Image"/>
          <p:cNvPicPr>
            <a:picLocks noChangeAspect="1"/>
          </p:cNvPicPr>
          <p:nvPr/>
        </p:nvPicPr>
        <p:blipFill>
          <a:blip r:embed="rId3">
            <a:extLst/>
          </a:blip>
          <a:stretch>
            <a:fillRect/>
          </a:stretch>
        </p:blipFill>
        <p:spPr>
          <a:xfrm>
            <a:off x="4772307" y="2081388"/>
            <a:ext cx="8024626" cy="7089424"/>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3" name="Temple OS"/>
          <p:cNvSpPr txBox="1"/>
          <p:nvPr>
            <p:ph type="title"/>
          </p:nvPr>
        </p:nvSpPr>
        <p:spPr>
          <a:prstGeom prst="rect">
            <a:avLst/>
          </a:prstGeom>
        </p:spPr>
        <p:txBody>
          <a:bodyPr/>
          <a:lstStyle/>
          <a:p>
            <a:pPr/>
            <a:r>
              <a:t>Temple OS</a:t>
            </a:r>
          </a:p>
        </p:txBody>
      </p:sp>
      <p:sp>
        <p:nvSpPr>
          <p:cNvPr id="1244" name="Double-click to edit"/>
          <p:cNvSpPr txBox="1"/>
          <p:nvPr>
            <p:ph type="body" idx="1"/>
          </p:nvPr>
        </p:nvSpPr>
        <p:spPr>
          <a:prstGeom prst="rect">
            <a:avLst/>
          </a:prstGeom>
        </p:spPr>
        <p:txBody>
          <a:bodyPr/>
          <a:lstStyle/>
          <a:p>
            <a:pPr/>
          </a:p>
        </p:txBody>
      </p:sp>
      <p:pic>
        <p:nvPicPr>
          <p:cNvPr id="1245" name="Image" descr="Image"/>
          <p:cNvPicPr>
            <a:picLocks noChangeAspect="1"/>
          </p:cNvPicPr>
          <p:nvPr/>
        </p:nvPicPr>
        <p:blipFill>
          <a:blip r:embed="rId2">
            <a:extLst/>
          </a:blip>
          <a:stretch>
            <a:fillRect/>
          </a:stretch>
        </p:blipFill>
        <p:spPr>
          <a:xfrm>
            <a:off x="123078" y="6004145"/>
            <a:ext cx="6400443" cy="3600250"/>
          </a:xfrm>
          <a:prstGeom prst="rect">
            <a:avLst/>
          </a:prstGeom>
          <a:ln w="12700">
            <a:miter lim="400000"/>
          </a:ln>
        </p:spPr>
      </p:pic>
      <p:pic>
        <p:nvPicPr>
          <p:cNvPr id="1246" name="Image" descr="Image"/>
          <p:cNvPicPr>
            <a:picLocks noChangeAspect="1"/>
          </p:cNvPicPr>
          <p:nvPr/>
        </p:nvPicPr>
        <p:blipFill>
          <a:blip r:embed="rId3">
            <a:extLst/>
          </a:blip>
          <a:stretch>
            <a:fillRect/>
          </a:stretch>
        </p:blipFill>
        <p:spPr>
          <a:xfrm>
            <a:off x="-267208" y="2190247"/>
            <a:ext cx="6923915" cy="3894703"/>
          </a:xfrm>
          <a:prstGeom prst="rect">
            <a:avLst/>
          </a:prstGeom>
          <a:ln w="12700">
            <a:miter lim="400000"/>
          </a:ln>
        </p:spPr>
      </p:pic>
      <p:pic>
        <p:nvPicPr>
          <p:cNvPr id="1247" name="Image" descr="Image"/>
          <p:cNvPicPr>
            <a:picLocks noChangeAspect="1"/>
          </p:cNvPicPr>
          <p:nvPr/>
        </p:nvPicPr>
        <p:blipFill>
          <a:blip r:embed="rId4">
            <a:extLst/>
          </a:blip>
          <a:stretch>
            <a:fillRect/>
          </a:stretch>
        </p:blipFill>
        <p:spPr>
          <a:xfrm>
            <a:off x="6281410" y="5420938"/>
            <a:ext cx="5992595" cy="4494447"/>
          </a:xfrm>
          <a:prstGeom prst="rect">
            <a:avLst/>
          </a:prstGeom>
          <a:ln w="12700">
            <a:miter lim="400000"/>
          </a:ln>
        </p:spPr>
      </p:pic>
      <p:pic>
        <p:nvPicPr>
          <p:cNvPr id="1248" name="Image" descr="Image"/>
          <p:cNvPicPr>
            <a:picLocks noChangeAspect="1"/>
          </p:cNvPicPr>
          <p:nvPr/>
        </p:nvPicPr>
        <p:blipFill>
          <a:blip r:embed="rId5">
            <a:extLst/>
          </a:blip>
          <a:stretch>
            <a:fillRect/>
          </a:stretch>
        </p:blipFill>
        <p:spPr>
          <a:xfrm>
            <a:off x="5974315" y="479551"/>
            <a:ext cx="6606785" cy="496243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0" name="Rectangle 1"/>
          <p:cNvSpPr txBox="1"/>
          <p:nvPr>
            <p:ph type="title"/>
          </p:nvPr>
        </p:nvSpPr>
        <p:spPr>
          <a:prstGeom prst="rect">
            <a:avLst/>
          </a:prstGeom>
        </p:spPr>
        <p:txBody>
          <a:bodyPr/>
          <a:lstStyle/>
          <a:p>
            <a:pPr/>
            <a:r>
              <a:t>Talk Overview</a:t>
            </a:r>
          </a:p>
        </p:txBody>
      </p:sp>
      <p:sp>
        <p:nvSpPr>
          <p:cNvPr id="1251" name="Rectangle 2"/>
          <p:cNvSpPr txBox="1"/>
          <p:nvPr>
            <p:ph type="body" idx="1"/>
          </p:nvPr>
        </p:nvSpPr>
        <p:spPr>
          <a:prstGeom prst="rect">
            <a:avLst/>
          </a:prstGeom>
        </p:spPr>
        <p:txBody>
          <a:bodyPr/>
          <a:lstStyle/>
          <a:p>
            <a:pPr>
              <a:buBlip>
                <a:blip r:embed="rId2"/>
              </a:buBlip>
              <a:defRPr sz="5000"/>
            </a:pPr>
            <a:r>
              <a:t>What is Art?</a:t>
            </a:r>
          </a:p>
          <a:p>
            <a:pPr>
              <a:buBlip>
                <a:blip r:embed="rId2"/>
              </a:buBlip>
              <a:defRPr sz="5000">
                <a:solidFill>
                  <a:srgbClr val="47CCFC"/>
                </a:solidFill>
                <a:effectLst>
                  <a:outerShdw sx="100000" sy="100000" kx="0" ky="0" algn="b" rotWithShape="0" blurRad="38100" dist="38100" dir="2700000">
                    <a:srgbClr val="FFFFFF"/>
                  </a:outerShdw>
                </a:effectLst>
              </a:defRPr>
            </a:pPr>
            <a:r>
              <a:t>Advancing an artistic medium</a:t>
            </a:r>
          </a:p>
          <a:p>
            <a:pPr>
              <a:buBlip>
                <a:blip r:embed="rId2"/>
              </a:buBlip>
              <a:defRPr sz="5000"/>
            </a:pPr>
            <a:r>
              <a:t>Formal vs. Political Art</a:t>
            </a:r>
          </a:p>
          <a:p>
            <a:pPr>
              <a:buBlip>
                <a:blip r:embed="rId2"/>
              </a:buBlip>
              <a:defRPr sz="5000"/>
            </a:pPr>
            <a:r>
              <a:t>Flow and Painting</a:t>
            </a:r>
          </a:p>
          <a:p>
            <a:pPr>
              <a:buBlip>
                <a:blip r:embed="rId2"/>
              </a:buBlip>
              <a:defRPr sz="5000"/>
            </a:pPr>
            <a:r>
              <a:t>Formal Art Games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3" name="Rectangle 2"/>
          <p:cNvSpPr txBox="1"/>
          <p:nvPr>
            <p:ph type="body" sz="half" idx="1"/>
          </p:nvPr>
        </p:nvSpPr>
        <p:spPr>
          <a:xfrm>
            <a:off x="787400" y="5715000"/>
            <a:ext cx="11430000" cy="3276600"/>
          </a:xfrm>
          <a:prstGeom prst="rect">
            <a:avLst/>
          </a:prstGeom>
        </p:spPr>
        <p:txBody>
          <a:bodyPr/>
          <a:lstStyle/>
          <a:p>
            <a:pPr marL="0" indent="0">
              <a:buSzTx/>
              <a:buNone/>
            </a:pPr>
            <a:r>
              <a:t>“We all have 10,000 bad drawings in us. The sooner we get them out the better.”</a:t>
            </a:r>
          </a:p>
          <a:p>
            <a:pPr marL="0" indent="0" algn="r">
              <a:buSzTx/>
              <a:buNone/>
            </a:pPr>
            <a:r>
              <a:t>― Walt Stanchfield, Disney animator</a:t>
            </a:r>
          </a:p>
        </p:txBody>
      </p:sp>
      <p:pic>
        <p:nvPicPr>
          <p:cNvPr id="1254" name="Picture 1" descr="Picture 1"/>
          <p:cNvPicPr>
            <a:picLocks noChangeAspect="1"/>
          </p:cNvPicPr>
          <p:nvPr/>
        </p:nvPicPr>
        <p:blipFill>
          <a:blip r:embed="rId3">
            <a:extLst/>
          </a:blip>
          <a:stretch>
            <a:fillRect/>
          </a:stretch>
        </p:blipFill>
        <p:spPr>
          <a:xfrm>
            <a:off x="7188200" y="762000"/>
            <a:ext cx="4318000" cy="5321300"/>
          </a:xfrm>
          <a:prstGeom prst="rect">
            <a:avLst/>
          </a:prstGeom>
          <a:ln w="12700">
            <a:miter lim="400000"/>
          </a:ln>
        </p:spPr>
      </p:pic>
      <p:pic>
        <p:nvPicPr>
          <p:cNvPr id="1255" name="Picture 2" descr="Picture 2"/>
          <p:cNvPicPr>
            <a:picLocks noChangeAspect="1"/>
          </p:cNvPicPr>
          <p:nvPr/>
        </p:nvPicPr>
        <p:blipFill>
          <a:blip r:embed="rId4">
            <a:extLst/>
          </a:blip>
          <a:stretch>
            <a:fillRect/>
          </a:stretch>
        </p:blipFill>
        <p:spPr>
          <a:xfrm>
            <a:off x="1320800" y="857836"/>
            <a:ext cx="4165600" cy="5239045"/>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9" name="Picture 1" descr="Picture 1"/>
          <p:cNvPicPr>
            <a:picLocks noChangeAspect="1"/>
          </p:cNvPicPr>
          <p:nvPr/>
        </p:nvPicPr>
        <p:blipFill>
          <a:blip r:embed="rId3">
            <a:extLst/>
          </a:blip>
          <a:srcRect l="0" t="14124" r="0" b="21394"/>
          <a:stretch>
            <a:fillRect/>
          </a:stretch>
        </p:blipFill>
        <p:spPr>
          <a:xfrm>
            <a:off x="-266700" y="19049"/>
            <a:ext cx="13271500" cy="9690102"/>
          </a:xfrm>
          <a:prstGeom prst="rect">
            <a:avLst/>
          </a:prstGeom>
          <a:ln w="12700">
            <a:miter lim="400000"/>
          </a:ln>
        </p:spPr>
      </p:pic>
      <p:sp>
        <p:nvSpPr>
          <p:cNvPr id="1260" name="Rectangle 2"/>
          <p:cNvSpPr/>
          <p:nvPr/>
        </p:nvSpPr>
        <p:spPr>
          <a:xfrm>
            <a:off x="0" y="914400"/>
            <a:ext cx="13004800" cy="1778000"/>
          </a:xfrm>
          <a:prstGeom prst="rect">
            <a:avLst/>
          </a:prstGeom>
          <a:solidFill>
            <a:srgbClr val="000000"/>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61" name="Rectangle 3"/>
          <p:cNvSpPr txBox="1"/>
          <p:nvPr>
            <p:ph type="title"/>
          </p:nvPr>
        </p:nvSpPr>
        <p:spPr>
          <a:xfrm>
            <a:off x="1066800" y="520700"/>
            <a:ext cx="11430000" cy="2438400"/>
          </a:xfrm>
          <a:prstGeom prst="rect">
            <a:avLst/>
          </a:prstGeom>
        </p:spPr>
        <p:txBody>
          <a:bodyPr/>
          <a:lstStyle>
            <a:lvl1pPr algn="ctr">
              <a:defRPr sz="9600"/>
            </a:lvl1pPr>
          </a:lstStyle>
          <a:p>
            <a:pPr/>
            <a:r>
              <a:t>Artists and Failure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5" name="Rectangle 1"/>
          <p:cNvSpPr txBox="1"/>
          <p:nvPr>
            <p:ph type="body" sz="quarter" idx="1"/>
          </p:nvPr>
        </p:nvSpPr>
        <p:spPr>
          <a:xfrm>
            <a:off x="1066800" y="3784600"/>
            <a:ext cx="7289800" cy="2451100"/>
          </a:xfrm>
          <a:prstGeom prst="rect">
            <a:avLst/>
          </a:prstGeom>
        </p:spPr>
        <p:txBody>
          <a:bodyPr/>
          <a:lstStyle>
            <a:lvl1pPr marL="0" indent="0">
              <a:buSzTx/>
              <a:buNone/>
              <a:defRPr sz="4800">
                <a:solidFill>
                  <a:srgbClr val="47CCFC"/>
                </a:solidFill>
                <a:effectLst>
                  <a:outerShdw sx="100000" sy="100000" kx="0" ky="0" algn="b" rotWithShape="0" blurRad="38100" dist="38100" dir="2700000">
                    <a:srgbClr val="FFFFFF"/>
                  </a:outerShdw>
                </a:effectLst>
              </a:defRPr>
            </a:lvl1pPr>
          </a:lstStyle>
          <a:p>
            <a:pPr/>
            <a:r>
              <a:t>Boundary of Art Medium</a:t>
            </a:r>
          </a:p>
        </p:txBody>
      </p:sp>
      <p:sp>
        <p:nvSpPr>
          <p:cNvPr id="1266" name="AutoShape 2"/>
          <p:cNvSpPr/>
          <p:nvPr/>
        </p:nvSpPr>
        <p:spPr>
          <a:xfrm>
            <a:off x="2717800" y="2133600"/>
            <a:ext cx="3987800" cy="2438400"/>
          </a:xfrm>
          <a:prstGeom prst="roundRect">
            <a:avLst>
              <a:gd name="adj" fmla="val 7810"/>
            </a:avLst>
          </a:prstGeom>
          <a:solidFill>
            <a:srgbClr val="47CCFC"/>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67" name="Oval 3"/>
          <p:cNvSpPr/>
          <p:nvPr/>
        </p:nvSpPr>
        <p:spPr>
          <a:xfrm>
            <a:off x="43180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68" name="Oval 4"/>
          <p:cNvSpPr/>
          <p:nvPr/>
        </p:nvSpPr>
        <p:spPr>
          <a:xfrm>
            <a:off x="3429000" y="368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69" name="Oval 5"/>
          <p:cNvSpPr/>
          <p:nvPr/>
        </p:nvSpPr>
        <p:spPr>
          <a:xfrm>
            <a:off x="61722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70" name="Oval 6"/>
          <p:cNvSpPr/>
          <p:nvPr/>
        </p:nvSpPr>
        <p:spPr>
          <a:xfrm>
            <a:off x="5638800" y="3962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71" name="Oval 7"/>
          <p:cNvSpPr/>
          <p:nvPr/>
        </p:nvSpPr>
        <p:spPr>
          <a:xfrm>
            <a:off x="2997200" y="2362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72" name="Oval 8"/>
          <p:cNvSpPr/>
          <p:nvPr/>
        </p:nvSpPr>
        <p:spPr>
          <a:xfrm>
            <a:off x="28448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73" name="Oval 9"/>
          <p:cNvSpPr/>
          <p:nvPr/>
        </p:nvSpPr>
        <p:spPr>
          <a:xfrm>
            <a:off x="5029200" y="2362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74" name="Oval 10"/>
          <p:cNvSpPr/>
          <p:nvPr/>
        </p:nvSpPr>
        <p:spPr>
          <a:xfrm>
            <a:off x="5156200" y="3429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75" name="Oval 11"/>
          <p:cNvSpPr/>
          <p:nvPr/>
        </p:nvSpPr>
        <p:spPr>
          <a:xfrm>
            <a:off x="4318000" y="3962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76" name="Oval 12"/>
          <p:cNvSpPr/>
          <p:nvPr/>
        </p:nvSpPr>
        <p:spPr>
          <a:xfrm>
            <a:off x="61722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77" name="Oval 13"/>
          <p:cNvSpPr/>
          <p:nvPr/>
        </p:nvSpPr>
        <p:spPr>
          <a:xfrm>
            <a:off x="39624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2" name="Rectangle 1"/>
          <p:cNvSpPr txBox="1"/>
          <p:nvPr>
            <p:ph type="title"/>
          </p:nvPr>
        </p:nvSpPr>
        <p:spPr>
          <a:xfrm>
            <a:off x="787400" y="1193800"/>
            <a:ext cx="11430000" cy="2438400"/>
          </a:xfrm>
          <a:prstGeom prst="rect">
            <a:avLst/>
          </a:prstGeom>
        </p:spPr>
        <p:txBody>
          <a:bodyPr/>
          <a:lstStyle/>
          <a:p>
            <a:pPr/>
            <a:r>
              <a:t>Art Games</a:t>
            </a:r>
            <a:br/>
            <a:r>
              <a:t>Help You Answer:</a:t>
            </a:r>
          </a:p>
        </p:txBody>
      </p:sp>
      <p:sp>
        <p:nvSpPr>
          <p:cNvPr id="1153" name="Rectangle 2"/>
          <p:cNvSpPr txBox="1"/>
          <p:nvPr>
            <p:ph type="body" idx="1"/>
          </p:nvPr>
        </p:nvSpPr>
        <p:spPr>
          <a:xfrm>
            <a:off x="787400" y="2044700"/>
            <a:ext cx="11938000" cy="5715000"/>
          </a:xfrm>
          <a:prstGeom prst="rect">
            <a:avLst/>
          </a:prstGeom>
        </p:spPr>
        <p:txBody>
          <a:bodyPr/>
          <a:lstStyle/>
          <a:p>
            <a:pPr>
              <a:buBlip>
                <a:blip r:embed="rId3"/>
              </a:buBlip>
              <a:defRPr sz="4600"/>
            </a:pPr>
          </a:p>
          <a:p>
            <a:pPr>
              <a:buBlip>
                <a:blip r:embed="rId3"/>
              </a:buBlip>
              <a:defRPr sz="4600"/>
            </a:pPr>
            <a:r>
              <a:t>How can I </a:t>
            </a:r>
            <a:r>
              <a:rPr>
                <a:solidFill>
                  <a:srgbClr val="47CCFC"/>
                </a:solidFill>
                <a:effectLst>
                  <a:outerShdw sx="100000" sy="100000" kx="0" ky="0" algn="b" rotWithShape="0" blurRad="38100" dist="38100" dir="2700000">
                    <a:srgbClr val="FFFFFF"/>
                  </a:outerShdw>
                </a:effectLst>
              </a:rPr>
              <a:t>grow as </a:t>
            </a:r>
            <a:r>
              <a:t>a designer/programmer?</a:t>
            </a:r>
          </a:p>
          <a:p>
            <a:pPr>
              <a:buBlip>
                <a:blip r:embed="rId3"/>
              </a:buBlip>
              <a:defRPr sz="4600"/>
            </a:pPr>
            <a:r>
              <a:t>How can I </a:t>
            </a:r>
            <a:r>
              <a:rPr>
                <a:solidFill>
                  <a:srgbClr val="47CCFC"/>
                </a:solidFill>
                <a:effectLst>
                  <a:outerShdw sx="100000" sy="100000" kx="0" ky="0" algn="b" rotWithShape="0" blurRad="38100" dist="38100" dir="2700000">
                    <a:srgbClr val="FFFFFF"/>
                  </a:outerShdw>
                </a:effectLst>
              </a:rPr>
              <a:t>innovate</a:t>
            </a:r>
            <a:r>
              <a:t> rather than imitate?</a:t>
            </a:r>
          </a:p>
          <a:p>
            <a:pPr>
              <a:buBlip>
                <a:blip r:embed="rId3"/>
              </a:buBlip>
              <a:defRPr sz="4600"/>
            </a:pPr>
            <a:r>
              <a:t>How can I </a:t>
            </a:r>
            <a:r>
              <a:rPr>
                <a:solidFill>
                  <a:srgbClr val="47CCFC"/>
                </a:solidFill>
                <a:effectLst>
                  <a:outerShdw sx="100000" sy="100000" kx="0" ky="0" algn="b" rotWithShape="0" blurRad="38100" dist="38100" dir="2700000">
                    <a:srgbClr val="FFFFFF"/>
                  </a:outerShdw>
                </a:effectLst>
              </a:rPr>
              <a:t>advance</a:t>
            </a:r>
            <a:r>
              <a:t> </a:t>
            </a:r>
            <a:r>
              <a:rPr>
                <a:solidFill>
                  <a:srgbClr val="47CCFC"/>
                </a:solidFill>
                <a:effectLst>
                  <a:outerShdw sx="100000" sy="100000" kx="0" ky="0" algn="b" rotWithShape="0" blurRad="38100" dist="38100" dir="2700000">
                    <a:srgbClr val="FFFFFF"/>
                  </a:outerShdw>
                </a:effectLst>
              </a:rPr>
              <a:t>games</a:t>
            </a:r>
            <a:r>
              <a:t> as a medium?</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1" name="AutoShape 1"/>
          <p:cNvSpPr/>
          <p:nvPr/>
        </p:nvSpPr>
        <p:spPr>
          <a:xfrm>
            <a:off x="2717800" y="2133600"/>
            <a:ext cx="3987800" cy="2438400"/>
          </a:xfrm>
          <a:prstGeom prst="roundRect">
            <a:avLst>
              <a:gd name="adj" fmla="val 7810"/>
            </a:avLst>
          </a:prstGeom>
          <a:solidFill>
            <a:srgbClr val="47CCFC"/>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82" name="Oval 2"/>
          <p:cNvSpPr/>
          <p:nvPr/>
        </p:nvSpPr>
        <p:spPr>
          <a:xfrm>
            <a:off x="43180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83" name="Oval 3"/>
          <p:cNvSpPr/>
          <p:nvPr/>
        </p:nvSpPr>
        <p:spPr>
          <a:xfrm>
            <a:off x="3429000" y="368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84" name="Oval 4"/>
          <p:cNvSpPr/>
          <p:nvPr/>
        </p:nvSpPr>
        <p:spPr>
          <a:xfrm>
            <a:off x="61722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85" name="Oval 5"/>
          <p:cNvSpPr/>
          <p:nvPr/>
        </p:nvSpPr>
        <p:spPr>
          <a:xfrm>
            <a:off x="5638800" y="3962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86" name="Oval 6"/>
          <p:cNvSpPr/>
          <p:nvPr/>
        </p:nvSpPr>
        <p:spPr>
          <a:xfrm>
            <a:off x="2997200" y="2362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87" name="Oval 7"/>
          <p:cNvSpPr/>
          <p:nvPr/>
        </p:nvSpPr>
        <p:spPr>
          <a:xfrm>
            <a:off x="28448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88" name="Oval 8"/>
          <p:cNvSpPr/>
          <p:nvPr/>
        </p:nvSpPr>
        <p:spPr>
          <a:xfrm>
            <a:off x="5029200" y="2362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89" name="Oval 9"/>
          <p:cNvSpPr/>
          <p:nvPr/>
        </p:nvSpPr>
        <p:spPr>
          <a:xfrm>
            <a:off x="5156200" y="3429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0" name="Oval 10"/>
          <p:cNvSpPr/>
          <p:nvPr/>
        </p:nvSpPr>
        <p:spPr>
          <a:xfrm>
            <a:off x="4318000" y="3962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1" name="Oval 11"/>
          <p:cNvSpPr/>
          <p:nvPr/>
        </p:nvSpPr>
        <p:spPr>
          <a:xfrm>
            <a:off x="61722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2" name="Oval 12"/>
          <p:cNvSpPr/>
          <p:nvPr/>
        </p:nvSpPr>
        <p:spPr>
          <a:xfrm>
            <a:off x="39624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3" name="Oval 13"/>
          <p:cNvSpPr/>
          <p:nvPr/>
        </p:nvSpPr>
        <p:spPr>
          <a:xfrm>
            <a:off x="9042400" y="2844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4" name="Oval 14"/>
          <p:cNvSpPr/>
          <p:nvPr/>
        </p:nvSpPr>
        <p:spPr>
          <a:xfrm>
            <a:off x="9779000" y="4699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5" name="Oval 15"/>
          <p:cNvSpPr/>
          <p:nvPr/>
        </p:nvSpPr>
        <p:spPr>
          <a:xfrm>
            <a:off x="7594600" y="4241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6" name="Oval 16"/>
          <p:cNvSpPr/>
          <p:nvPr/>
        </p:nvSpPr>
        <p:spPr>
          <a:xfrm>
            <a:off x="8432800" y="6045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7" name="Oval 17"/>
          <p:cNvSpPr/>
          <p:nvPr/>
        </p:nvSpPr>
        <p:spPr>
          <a:xfrm>
            <a:off x="6172200" y="6527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8" name="Oval 18"/>
          <p:cNvSpPr/>
          <p:nvPr/>
        </p:nvSpPr>
        <p:spPr>
          <a:xfrm>
            <a:off x="7594600" y="6731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299" name="Oval 19"/>
          <p:cNvSpPr/>
          <p:nvPr/>
        </p:nvSpPr>
        <p:spPr>
          <a:xfrm>
            <a:off x="3276600" y="622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00" name="Oval 20"/>
          <p:cNvSpPr/>
          <p:nvPr/>
        </p:nvSpPr>
        <p:spPr>
          <a:xfrm>
            <a:off x="4318000" y="6731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01" name="Oval 21"/>
          <p:cNvSpPr/>
          <p:nvPr/>
        </p:nvSpPr>
        <p:spPr>
          <a:xfrm>
            <a:off x="2057400" y="368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02" name="Oval 22"/>
          <p:cNvSpPr/>
          <p:nvPr/>
        </p:nvSpPr>
        <p:spPr>
          <a:xfrm>
            <a:off x="3632200" y="1549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03" name="Oval 23"/>
          <p:cNvSpPr/>
          <p:nvPr/>
        </p:nvSpPr>
        <p:spPr>
          <a:xfrm>
            <a:off x="7112000" y="2184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04" name="Oval 24"/>
          <p:cNvSpPr/>
          <p:nvPr/>
        </p:nvSpPr>
        <p:spPr>
          <a:xfrm>
            <a:off x="78740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05" name="Oval 25"/>
          <p:cNvSpPr/>
          <p:nvPr/>
        </p:nvSpPr>
        <p:spPr>
          <a:xfrm>
            <a:off x="4533900" y="58166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06" name="Oval 26"/>
          <p:cNvSpPr/>
          <p:nvPr/>
        </p:nvSpPr>
        <p:spPr>
          <a:xfrm>
            <a:off x="8902700" y="640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07" name="Oval 27"/>
          <p:cNvSpPr/>
          <p:nvPr/>
        </p:nvSpPr>
        <p:spPr>
          <a:xfrm>
            <a:off x="10287000" y="2032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08" name="Rectangle 28"/>
          <p:cNvSpPr txBox="1"/>
          <p:nvPr/>
        </p:nvSpPr>
        <p:spPr>
          <a:xfrm>
            <a:off x="1066800" y="4657041"/>
            <a:ext cx="7289800" cy="70621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spcBef>
                <a:spcPts val="2400"/>
              </a:spcBef>
              <a:defRPr sz="4800">
                <a:solidFill>
                  <a:srgbClr val="47CCFC"/>
                </a:solidFill>
                <a:effectLst>
                  <a:outerShdw sx="100000" sy="100000" kx="0" ky="0" algn="b" rotWithShape="0" blurRad="38100" dist="38100" dir="2700000">
                    <a:srgbClr val="FFFFFF"/>
                  </a:outerShdw>
                </a:effectLst>
              </a:defRPr>
            </a:lvl1pPr>
          </a:lstStyle>
          <a:p>
            <a:pPr/>
            <a:r>
              <a:t>Boundary of Art Medium</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2" name="AutoShape 1"/>
          <p:cNvSpPr/>
          <p:nvPr/>
        </p:nvSpPr>
        <p:spPr>
          <a:xfrm>
            <a:off x="1701800" y="1333500"/>
            <a:ext cx="9448800" cy="5943600"/>
          </a:xfrm>
          <a:prstGeom prst="roundRect">
            <a:avLst>
              <a:gd name="adj" fmla="val 13671"/>
            </a:avLst>
          </a:prstGeom>
          <a:solidFill>
            <a:srgbClr val="47CCFC"/>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13" name="AutoShape 2"/>
          <p:cNvSpPr/>
          <p:nvPr/>
        </p:nvSpPr>
        <p:spPr>
          <a:xfrm>
            <a:off x="2717800" y="2133600"/>
            <a:ext cx="3987800" cy="2438400"/>
          </a:xfrm>
          <a:prstGeom prst="roundRect">
            <a:avLst>
              <a:gd name="adj" fmla="val 7810"/>
            </a:avLst>
          </a:prstGeom>
          <a:solidFill>
            <a:srgbClr val="47CCFC"/>
          </a:solidFill>
          <a:ln w="12700">
            <a:miter lim="400000"/>
          </a:ln>
        </p:spPr>
        <p:txBody>
          <a:bodyPr lIns="45719" rIns="45719"/>
          <a:lstStyle/>
          <a:p>
            <a:pPr>
              <a:defRPr>
                <a:solidFill>
                  <a:srgbClr val="FFFFFF"/>
                </a:solidFill>
              </a:defRPr>
            </a:pPr>
          </a:p>
        </p:txBody>
      </p:sp>
      <p:sp>
        <p:nvSpPr>
          <p:cNvPr id="1314" name="Oval 3"/>
          <p:cNvSpPr/>
          <p:nvPr/>
        </p:nvSpPr>
        <p:spPr>
          <a:xfrm>
            <a:off x="43180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15" name="Oval 4"/>
          <p:cNvSpPr/>
          <p:nvPr/>
        </p:nvSpPr>
        <p:spPr>
          <a:xfrm>
            <a:off x="3429000" y="368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16" name="Oval 5"/>
          <p:cNvSpPr/>
          <p:nvPr/>
        </p:nvSpPr>
        <p:spPr>
          <a:xfrm>
            <a:off x="61722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17" name="Oval 6"/>
          <p:cNvSpPr/>
          <p:nvPr/>
        </p:nvSpPr>
        <p:spPr>
          <a:xfrm>
            <a:off x="5638800" y="3962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18" name="Oval 7"/>
          <p:cNvSpPr/>
          <p:nvPr/>
        </p:nvSpPr>
        <p:spPr>
          <a:xfrm>
            <a:off x="2997200" y="2362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19" name="Oval 8"/>
          <p:cNvSpPr/>
          <p:nvPr/>
        </p:nvSpPr>
        <p:spPr>
          <a:xfrm>
            <a:off x="28448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0" name="Oval 9"/>
          <p:cNvSpPr/>
          <p:nvPr/>
        </p:nvSpPr>
        <p:spPr>
          <a:xfrm>
            <a:off x="5029200" y="2362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1" name="Oval 10"/>
          <p:cNvSpPr/>
          <p:nvPr/>
        </p:nvSpPr>
        <p:spPr>
          <a:xfrm>
            <a:off x="5156200" y="3429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2" name="Oval 11"/>
          <p:cNvSpPr/>
          <p:nvPr/>
        </p:nvSpPr>
        <p:spPr>
          <a:xfrm>
            <a:off x="4318000" y="3962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3" name="Oval 12"/>
          <p:cNvSpPr/>
          <p:nvPr/>
        </p:nvSpPr>
        <p:spPr>
          <a:xfrm>
            <a:off x="61722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4" name="Oval 13"/>
          <p:cNvSpPr/>
          <p:nvPr/>
        </p:nvSpPr>
        <p:spPr>
          <a:xfrm>
            <a:off x="39624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5" name="Oval 14"/>
          <p:cNvSpPr/>
          <p:nvPr/>
        </p:nvSpPr>
        <p:spPr>
          <a:xfrm>
            <a:off x="10287000" y="2032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6" name="Oval 15"/>
          <p:cNvSpPr/>
          <p:nvPr/>
        </p:nvSpPr>
        <p:spPr>
          <a:xfrm>
            <a:off x="9042400" y="2844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7" name="Oval 16"/>
          <p:cNvSpPr/>
          <p:nvPr/>
        </p:nvSpPr>
        <p:spPr>
          <a:xfrm>
            <a:off x="9779000" y="4699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8" name="Oval 17"/>
          <p:cNvSpPr/>
          <p:nvPr/>
        </p:nvSpPr>
        <p:spPr>
          <a:xfrm>
            <a:off x="7594600" y="4241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29" name="Oval 18"/>
          <p:cNvSpPr/>
          <p:nvPr/>
        </p:nvSpPr>
        <p:spPr>
          <a:xfrm>
            <a:off x="8432800" y="6045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0" name="Oval 19"/>
          <p:cNvSpPr/>
          <p:nvPr/>
        </p:nvSpPr>
        <p:spPr>
          <a:xfrm>
            <a:off x="6172200" y="6527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1" name="Oval 20"/>
          <p:cNvSpPr/>
          <p:nvPr/>
        </p:nvSpPr>
        <p:spPr>
          <a:xfrm>
            <a:off x="7594600" y="6731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2" name="Oval 21"/>
          <p:cNvSpPr/>
          <p:nvPr/>
        </p:nvSpPr>
        <p:spPr>
          <a:xfrm>
            <a:off x="3276600" y="622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3" name="Oval 22"/>
          <p:cNvSpPr/>
          <p:nvPr/>
        </p:nvSpPr>
        <p:spPr>
          <a:xfrm>
            <a:off x="4318000" y="6731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4" name="Oval 23"/>
          <p:cNvSpPr/>
          <p:nvPr/>
        </p:nvSpPr>
        <p:spPr>
          <a:xfrm>
            <a:off x="2057400" y="368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5" name="Oval 24"/>
          <p:cNvSpPr/>
          <p:nvPr/>
        </p:nvSpPr>
        <p:spPr>
          <a:xfrm>
            <a:off x="3632200" y="1549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6" name="Oval 25"/>
          <p:cNvSpPr/>
          <p:nvPr/>
        </p:nvSpPr>
        <p:spPr>
          <a:xfrm>
            <a:off x="7112000" y="2184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7" name="Oval 26"/>
          <p:cNvSpPr/>
          <p:nvPr/>
        </p:nvSpPr>
        <p:spPr>
          <a:xfrm>
            <a:off x="78740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8" name="Oval 27"/>
          <p:cNvSpPr/>
          <p:nvPr/>
        </p:nvSpPr>
        <p:spPr>
          <a:xfrm>
            <a:off x="4533900" y="58166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39" name="Oval 28"/>
          <p:cNvSpPr/>
          <p:nvPr/>
        </p:nvSpPr>
        <p:spPr>
          <a:xfrm>
            <a:off x="8902700" y="640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40" name="Rectangle 29"/>
          <p:cNvSpPr txBox="1"/>
          <p:nvPr/>
        </p:nvSpPr>
        <p:spPr>
          <a:xfrm>
            <a:off x="819150" y="7357113"/>
            <a:ext cx="11036300" cy="97027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spcBef>
                <a:spcPts val="2400"/>
              </a:spcBef>
              <a:defRPr b="1" sz="6400">
                <a:solidFill>
                  <a:srgbClr val="FFFFFF"/>
                </a:solidFill>
                <a:effectLst>
                  <a:outerShdw sx="100000" sy="100000" kx="0" ky="0" algn="b" rotWithShape="0" blurRad="38100" dist="38100" dir="2700000">
                    <a:srgbClr val="000000"/>
                  </a:outerShdw>
                </a:effectLst>
                <a:latin typeface="Helvetica Neue"/>
                <a:ea typeface="Helvetica Neue"/>
                <a:cs typeface="Helvetica Neue"/>
                <a:sym typeface="Helvetica Neue"/>
              </a:defRPr>
            </a:pPr>
            <a:r>
              <a:t>New</a:t>
            </a:r>
            <a:r>
              <a:rPr b="0">
                <a:solidFill>
                  <a:srgbClr val="47CCFC"/>
                </a:solidFill>
                <a:effectLst>
                  <a:outerShdw sx="100000" sy="100000" kx="0" ky="0" algn="b" rotWithShape="0" blurRad="38100" dist="38100" dir="2700000">
                    <a:srgbClr val="FFFFFF"/>
                  </a:outerShdw>
                </a:effectLst>
                <a:latin typeface="+mj-lt"/>
                <a:ea typeface="+mj-ea"/>
                <a:cs typeface="+mj-cs"/>
                <a:sym typeface="Helvetica Neue Light"/>
              </a:rPr>
              <a:t> Boundary of Art Medium</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4" name="AutoShape 1"/>
          <p:cNvSpPr/>
          <p:nvPr/>
        </p:nvSpPr>
        <p:spPr>
          <a:xfrm>
            <a:off x="2209800" y="1879600"/>
            <a:ext cx="3987800" cy="2438400"/>
          </a:xfrm>
          <a:prstGeom prst="roundRect">
            <a:avLst>
              <a:gd name="adj" fmla="val 7810"/>
            </a:avLst>
          </a:prstGeom>
          <a:solidFill>
            <a:srgbClr val="84DDFD">
              <a:alpha val="50000"/>
            </a:srgbClr>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45" name="AutoShape 2"/>
          <p:cNvSpPr/>
          <p:nvPr/>
        </p:nvSpPr>
        <p:spPr>
          <a:xfrm>
            <a:off x="2717800" y="2819400"/>
            <a:ext cx="9448800" cy="5943600"/>
          </a:xfrm>
          <a:prstGeom prst="roundRect">
            <a:avLst>
              <a:gd name="adj" fmla="val 13671"/>
            </a:avLst>
          </a:prstGeom>
          <a:solidFill>
            <a:srgbClr val="47CCFC"/>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46" name="Oval 3"/>
          <p:cNvSpPr/>
          <p:nvPr/>
        </p:nvSpPr>
        <p:spPr>
          <a:xfrm>
            <a:off x="43180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47" name="Oval 4"/>
          <p:cNvSpPr/>
          <p:nvPr/>
        </p:nvSpPr>
        <p:spPr>
          <a:xfrm>
            <a:off x="3429000" y="368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48" name="Oval 5"/>
          <p:cNvSpPr/>
          <p:nvPr/>
        </p:nvSpPr>
        <p:spPr>
          <a:xfrm>
            <a:off x="61722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49" name="Oval 6"/>
          <p:cNvSpPr/>
          <p:nvPr/>
        </p:nvSpPr>
        <p:spPr>
          <a:xfrm>
            <a:off x="5638800" y="3962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0" name="Oval 7"/>
          <p:cNvSpPr/>
          <p:nvPr/>
        </p:nvSpPr>
        <p:spPr>
          <a:xfrm>
            <a:off x="2997200" y="2362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1" name="Oval 8"/>
          <p:cNvSpPr/>
          <p:nvPr/>
        </p:nvSpPr>
        <p:spPr>
          <a:xfrm>
            <a:off x="28448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2" name="Oval 9"/>
          <p:cNvSpPr/>
          <p:nvPr/>
        </p:nvSpPr>
        <p:spPr>
          <a:xfrm>
            <a:off x="5029200" y="2362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3" name="Oval 10"/>
          <p:cNvSpPr/>
          <p:nvPr/>
        </p:nvSpPr>
        <p:spPr>
          <a:xfrm>
            <a:off x="5156200" y="3429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4" name="Oval 11"/>
          <p:cNvSpPr/>
          <p:nvPr/>
        </p:nvSpPr>
        <p:spPr>
          <a:xfrm>
            <a:off x="4318000" y="3962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5" name="Oval 12"/>
          <p:cNvSpPr/>
          <p:nvPr/>
        </p:nvSpPr>
        <p:spPr>
          <a:xfrm>
            <a:off x="6172200" y="3175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6" name="Oval 13"/>
          <p:cNvSpPr/>
          <p:nvPr/>
        </p:nvSpPr>
        <p:spPr>
          <a:xfrm>
            <a:off x="39624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7" name="Oval 14"/>
          <p:cNvSpPr/>
          <p:nvPr/>
        </p:nvSpPr>
        <p:spPr>
          <a:xfrm>
            <a:off x="10287000" y="2032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8" name="Oval 15"/>
          <p:cNvSpPr/>
          <p:nvPr/>
        </p:nvSpPr>
        <p:spPr>
          <a:xfrm>
            <a:off x="9042400" y="2844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59" name="Oval 16"/>
          <p:cNvSpPr/>
          <p:nvPr/>
        </p:nvSpPr>
        <p:spPr>
          <a:xfrm>
            <a:off x="9779000" y="4699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0" name="Oval 17"/>
          <p:cNvSpPr/>
          <p:nvPr/>
        </p:nvSpPr>
        <p:spPr>
          <a:xfrm>
            <a:off x="7594600" y="4241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1" name="Oval 18"/>
          <p:cNvSpPr/>
          <p:nvPr/>
        </p:nvSpPr>
        <p:spPr>
          <a:xfrm>
            <a:off x="8432800" y="60452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2" name="Oval 19"/>
          <p:cNvSpPr/>
          <p:nvPr/>
        </p:nvSpPr>
        <p:spPr>
          <a:xfrm>
            <a:off x="6172200" y="6527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3" name="Oval 20"/>
          <p:cNvSpPr/>
          <p:nvPr/>
        </p:nvSpPr>
        <p:spPr>
          <a:xfrm>
            <a:off x="7594600" y="6731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4" name="Oval 21"/>
          <p:cNvSpPr/>
          <p:nvPr/>
        </p:nvSpPr>
        <p:spPr>
          <a:xfrm>
            <a:off x="3276600" y="622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5" name="Oval 22"/>
          <p:cNvSpPr/>
          <p:nvPr/>
        </p:nvSpPr>
        <p:spPr>
          <a:xfrm>
            <a:off x="4318000" y="6731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6" name="Oval 23"/>
          <p:cNvSpPr/>
          <p:nvPr/>
        </p:nvSpPr>
        <p:spPr>
          <a:xfrm>
            <a:off x="2057400" y="36830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7" name="Oval 24"/>
          <p:cNvSpPr/>
          <p:nvPr/>
        </p:nvSpPr>
        <p:spPr>
          <a:xfrm>
            <a:off x="3632200" y="1549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8" name="Oval 25"/>
          <p:cNvSpPr/>
          <p:nvPr/>
        </p:nvSpPr>
        <p:spPr>
          <a:xfrm>
            <a:off x="7112000" y="21844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69" name="Oval 26"/>
          <p:cNvSpPr/>
          <p:nvPr/>
        </p:nvSpPr>
        <p:spPr>
          <a:xfrm>
            <a:off x="7874000" y="259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70" name="Oval 27"/>
          <p:cNvSpPr/>
          <p:nvPr/>
        </p:nvSpPr>
        <p:spPr>
          <a:xfrm>
            <a:off x="4533900" y="58166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71" name="Oval 28"/>
          <p:cNvSpPr/>
          <p:nvPr/>
        </p:nvSpPr>
        <p:spPr>
          <a:xfrm>
            <a:off x="8902700" y="6400800"/>
            <a:ext cx="355600" cy="355600"/>
          </a:xfrm>
          <a:prstGeom prst="ellipse">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372" name="Rectangle 29"/>
          <p:cNvSpPr txBox="1"/>
          <p:nvPr/>
        </p:nvSpPr>
        <p:spPr>
          <a:xfrm>
            <a:off x="819150" y="7357113"/>
            <a:ext cx="11036300" cy="97027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spcBef>
                <a:spcPts val="2400"/>
              </a:spcBef>
              <a:defRPr b="1" sz="6400">
                <a:solidFill>
                  <a:srgbClr val="FFFFFF"/>
                </a:solidFill>
                <a:effectLst>
                  <a:outerShdw sx="100000" sy="100000" kx="0" ky="0" algn="b" rotWithShape="0" blurRad="38100" dist="38100" dir="2700000">
                    <a:srgbClr val="000000"/>
                  </a:outerShdw>
                </a:effectLst>
                <a:latin typeface="Helvetica Neue"/>
                <a:ea typeface="Helvetica Neue"/>
                <a:cs typeface="Helvetica Neue"/>
                <a:sym typeface="Helvetica Neue"/>
              </a:defRPr>
            </a:pPr>
            <a:r>
              <a:t>New</a:t>
            </a:r>
            <a:r>
              <a:rPr b="0">
                <a:solidFill>
                  <a:srgbClr val="47CCFC"/>
                </a:solidFill>
                <a:effectLst>
                  <a:outerShdw sx="100000" sy="100000" kx="0" ky="0" algn="b" rotWithShape="0" blurRad="38100" dist="38100" dir="2700000">
                    <a:srgbClr val="FFFFFF"/>
                  </a:outerShdw>
                </a:effectLst>
                <a:latin typeface="+mj-lt"/>
                <a:ea typeface="+mj-ea"/>
                <a:cs typeface="+mj-cs"/>
                <a:sym typeface="Helvetica Neue Light"/>
              </a:rPr>
              <a:t> Boundary of Art Medium</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6" name="Rectangle 1"/>
          <p:cNvSpPr txBox="1"/>
          <p:nvPr>
            <p:ph type="title"/>
          </p:nvPr>
        </p:nvSpPr>
        <p:spPr>
          <a:xfrm>
            <a:off x="927100" y="3479800"/>
            <a:ext cx="11290300" cy="2438400"/>
          </a:xfrm>
          <a:prstGeom prst="rect">
            <a:avLst/>
          </a:prstGeom>
        </p:spPr>
        <p:txBody>
          <a:bodyPr/>
          <a:lstStyle>
            <a:lvl1pPr algn="ctr">
              <a:defRPr sz="9600"/>
            </a:lvl1pPr>
          </a:lstStyle>
          <a:p>
            <a:pPr/>
            <a:r>
              <a:t>question break...</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8" name="Rectangle 1"/>
          <p:cNvSpPr txBox="1"/>
          <p:nvPr>
            <p:ph type="title"/>
          </p:nvPr>
        </p:nvSpPr>
        <p:spPr>
          <a:prstGeom prst="rect">
            <a:avLst/>
          </a:prstGeom>
        </p:spPr>
        <p:txBody>
          <a:bodyPr/>
          <a:lstStyle/>
          <a:p>
            <a:pPr/>
            <a:r>
              <a:t>Talk Overview</a:t>
            </a:r>
          </a:p>
        </p:txBody>
      </p:sp>
      <p:sp>
        <p:nvSpPr>
          <p:cNvPr id="1379" name="Rectangle 2"/>
          <p:cNvSpPr txBox="1"/>
          <p:nvPr>
            <p:ph type="body" idx="1"/>
          </p:nvPr>
        </p:nvSpPr>
        <p:spPr>
          <a:prstGeom prst="rect">
            <a:avLst/>
          </a:prstGeom>
        </p:spPr>
        <p:txBody>
          <a:bodyPr/>
          <a:lstStyle/>
          <a:p>
            <a:pPr>
              <a:buBlip>
                <a:blip r:embed="rId2"/>
              </a:buBlip>
              <a:defRPr sz="5000"/>
            </a:pPr>
            <a:r>
              <a:t>What is Art?</a:t>
            </a:r>
          </a:p>
          <a:p>
            <a:pPr>
              <a:buBlip>
                <a:blip r:embed="rId2"/>
              </a:buBlip>
              <a:defRPr sz="5000"/>
            </a:pPr>
            <a:r>
              <a:t>Advancing an artistic medium</a:t>
            </a:r>
          </a:p>
          <a:p>
            <a:pPr>
              <a:buBlip>
                <a:blip r:embed="rId2"/>
              </a:buBlip>
              <a:defRPr sz="5000">
                <a:solidFill>
                  <a:srgbClr val="47CCFC"/>
                </a:solidFill>
                <a:effectLst>
                  <a:outerShdw sx="100000" sy="100000" kx="0" ky="0" algn="b" rotWithShape="0" blurRad="38100" dist="38100" dir="2700000">
                    <a:srgbClr val="FFFFFF"/>
                  </a:outerShdw>
                </a:effectLst>
              </a:defRPr>
            </a:pPr>
            <a:r>
              <a:t>Formal vs. Political Art</a:t>
            </a:r>
          </a:p>
          <a:p>
            <a:pPr>
              <a:buBlip>
                <a:blip r:embed="rId2"/>
              </a:buBlip>
              <a:defRPr sz="5000"/>
            </a:pPr>
            <a:r>
              <a:t>Flow and Painting</a:t>
            </a:r>
          </a:p>
          <a:p>
            <a:pPr>
              <a:buBlip>
                <a:blip r:embed="rId2"/>
              </a:buBlip>
              <a:defRPr sz="5000"/>
            </a:pPr>
            <a:r>
              <a:t>Formal Art Games</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1" name="Rectangle 1"/>
          <p:cNvSpPr txBox="1"/>
          <p:nvPr>
            <p:ph type="title"/>
          </p:nvPr>
        </p:nvSpPr>
        <p:spPr>
          <a:prstGeom prst="rect">
            <a:avLst/>
          </a:prstGeom>
        </p:spPr>
        <p:txBody>
          <a:bodyPr/>
          <a:lstStyle>
            <a:lvl1pPr algn="ctr"/>
          </a:lstStyle>
          <a:p>
            <a:pPr/>
            <a:r>
              <a:t>Range of (Avant-garde) Art</a:t>
            </a:r>
          </a:p>
        </p:txBody>
      </p:sp>
      <p:sp>
        <p:nvSpPr>
          <p:cNvPr id="1382" name="Rectangle 2"/>
          <p:cNvSpPr txBox="1"/>
          <p:nvPr>
            <p:ph type="body" sz="quarter" idx="1"/>
          </p:nvPr>
        </p:nvSpPr>
        <p:spPr>
          <a:xfrm>
            <a:off x="914400" y="4140200"/>
            <a:ext cx="3759200" cy="1473200"/>
          </a:xfrm>
          <a:prstGeom prst="rect">
            <a:avLst/>
          </a:prstGeom>
        </p:spPr>
        <p:txBody>
          <a:bodyPr/>
          <a:lstStyle>
            <a:lvl1pPr marL="0" indent="0">
              <a:buSzTx/>
              <a:buNone/>
              <a:defRPr sz="6400"/>
            </a:lvl1pPr>
          </a:lstStyle>
          <a:p>
            <a:pPr/>
            <a:r>
              <a:t>Political</a:t>
            </a:r>
          </a:p>
        </p:txBody>
      </p:sp>
      <p:sp>
        <p:nvSpPr>
          <p:cNvPr id="1383" name="Rectangle 3"/>
          <p:cNvSpPr txBox="1"/>
          <p:nvPr/>
        </p:nvSpPr>
        <p:spPr>
          <a:xfrm>
            <a:off x="9575800" y="4393288"/>
            <a:ext cx="2717800" cy="9670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spcBef>
                <a:spcPts val="2400"/>
              </a:spcBef>
              <a:defRPr sz="6400">
                <a:solidFill>
                  <a:srgbClr val="FFFFFF"/>
                </a:solidFill>
                <a:effectLst>
                  <a:outerShdw sx="100000" sy="100000" kx="0" ky="0" algn="b" rotWithShape="0" blurRad="38100" dist="38100" dir="2700000">
                    <a:srgbClr val="000000"/>
                  </a:outerShdw>
                </a:effectLst>
              </a:defRPr>
            </a:lvl1pPr>
          </a:lstStyle>
          <a:p>
            <a:pPr/>
            <a:r>
              <a:t>Formal</a:t>
            </a:r>
          </a:p>
        </p:txBody>
      </p:sp>
      <p:sp>
        <p:nvSpPr>
          <p:cNvPr id="1384" name="AutoShape 4"/>
          <p:cNvSpPr/>
          <p:nvPr/>
        </p:nvSpPr>
        <p:spPr>
          <a:xfrm>
            <a:off x="3911600" y="4673600"/>
            <a:ext cx="5486400" cy="482600"/>
          </a:xfrm>
          <a:prstGeom prst="leftRightArrow">
            <a:avLst>
              <a:gd name="adj1" fmla="val 14000"/>
              <a:gd name="adj2" fmla="val 57895"/>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8" name="AutoShape 2"/>
          <p:cNvSpPr/>
          <p:nvPr/>
        </p:nvSpPr>
        <p:spPr>
          <a:xfrm>
            <a:off x="3911600" y="4673600"/>
            <a:ext cx="5486400" cy="482600"/>
          </a:xfrm>
          <a:prstGeom prst="leftRightArrow">
            <a:avLst>
              <a:gd name="adj1" fmla="val 14000"/>
              <a:gd name="adj2" fmla="val 57895"/>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pic>
        <p:nvPicPr>
          <p:cNvPr id="1389" name="Picture 3" descr="Picture 3"/>
          <p:cNvPicPr>
            <a:picLocks noChangeAspect="1"/>
          </p:cNvPicPr>
          <p:nvPr/>
        </p:nvPicPr>
        <p:blipFill>
          <a:blip r:embed="rId3">
            <a:extLst/>
          </a:blip>
          <a:srcRect l="5315" t="0" r="0" b="43559"/>
          <a:stretch>
            <a:fillRect/>
          </a:stretch>
        </p:blipFill>
        <p:spPr>
          <a:xfrm>
            <a:off x="1117600" y="433387"/>
            <a:ext cx="4949825" cy="3784602"/>
          </a:xfrm>
          <a:prstGeom prst="rect">
            <a:avLst/>
          </a:prstGeom>
          <a:ln w="12700">
            <a:miter lim="400000"/>
          </a:ln>
        </p:spPr>
      </p:pic>
      <p:pic>
        <p:nvPicPr>
          <p:cNvPr id="1390" name="Picture 4" descr="Picture 4"/>
          <p:cNvPicPr>
            <a:picLocks noChangeAspect="1"/>
          </p:cNvPicPr>
          <p:nvPr/>
        </p:nvPicPr>
        <p:blipFill>
          <a:blip r:embed="rId4">
            <a:extLst/>
          </a:blip>
          <a:stretch>
            <a:fillRect/>
          </a:stretch>
        </p:blipFill>
        <p:spPr>
          <a:xfrm>
            <a:off x="7315200" y="461962"/>
            <a:ext cx="5207000" cy="3708401"/>
          </a:xfrm>
          <a:prstGeom prst="rect">
            <a:avLst/>
          </a:prstGeom>
          <a:ln w="12700">
            <a:miter lim="400000"/>
          </a:ln>
        </p:spPr>
      </p:pic>
      <p:sp>
        <p:nvSpPr>
          <p:cNvPr id="1391" name="Rectangle 2"/>
          <p:cNvSpPr txBox="1"/>
          <p:nvPr/>
        </p:nvSpPr>
        <p:spPr>
          <a:xfrm>
            <a:off x="914400" y="4342488"/>
            <a:ext cx="3759200"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2400"/>
              </a:spcBef>
              <a:defRPr sz="6400">
                <a:solidFill>
                  <a:srgbClr val="FFFFFF"/>
                </a:solidFill>
                <a:effectLst>
                  <a:outerShdw sx="100000" sy="100000" kx="0" ky="0" algn="b" rotWithShape="0" blurRad="38100" dist="38100" dir="2700000">
                    <a:srgbClr val="000000"/>
                  </a:outerShdw>
                </a:effectLst>
              </a:defRPr>
            </a:lvl1pPr>
          </a:lstStyle>
          <a:p>
            <a:pPr/>
            <a:r>
              <a:t>Political</a:t>
            </a:r>
          </a:p>
        </p:txBody>
      </p:sp>
      <p:sp>
        <p:nvSpPr>
          <p:cNvPr id="1392" name="Rectangle 3"/>
          <p:cNvSpPr txBox="1"/>
          <p:nvPr/>
        </p:nvSpPr>
        <p:spPr>
          <a:xfrm>
            <a:off x="9575800" y="4393288"/>
            <a:ext cx="2717800" cy="9670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spcBef>
                <a:spcPts val="2400"/>
              </a:spcBef>
              <a:defRPr sz="6400">
                <a:solidFill>
                  <a:srgbClr val="FFFFFF"/>
                </a:solidFill>
                <a:effectLst>
                  <a:outerShdw sx="100000" sy="100000" kx="0" ky="0" algn="b" rotWithShape="0" blurRad="38100" dist="38100" dir="2700000">
                    <a:srgbClr val="000000"/>
                  </a:outerShdw>
                </a:effectLst>
              </a:defRPr>
            </a:lvl1pPr>
          </a:lstStyle>
          <a:p>
            <a:pPr/>
            <a:r>
              <a:t>Formal</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6" name="AutoShape 2"/>
          <p:cNvSpPr/>
          <p:nvPr/>
        </p:nvSpPr>
        <p:spPr>
          <a:xfrm>
            <a:off x="3911600" y="4673600"/>
            <a:ext cx="5486400" cy="482600"/>
          </a:xfrm>
          <a:prstGeom prst="leftRightArrow">
            <a:avLst>
              <a:gd name="adj1" fmla="val 14000"/>
              <a:gd name="adj2" fmla="val 57895"/>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pic>
        <p:nvPicPr>
          <p:cNvPr id="1397" name="Picture 3" descr="Picture 3"/>
          <p:cNvPicPr>
            <a:picLocks noChangeAspect="1"/>
          </p:cNvPicPr>
          <p:nvPr/>
        </p:nvPicPr>
        <p:blipFill>
          <a:blip r:embed="rId3">
            <a:extLst/>
          </a:blip>
          <a:srcRect l="5315" t="0" r="0" b="43559"/>
          <a:stretch>
            <a:fillRect/>
          </a:stretch>
        </p:blipFill>
        <p:spPr>
          <a:xfrm>
            <a:off x="1117600" y="433387"/>
            <a:ext cx="4949825" cy="3784602"/>
          </a:xfrm>
          <a:prstGeom prst="rect">
            <a:avLst/>
          </a:prstGeom>
          <a:ln w="12700">
            <a:miter lim="400000"/>
          </a:ln>
        </p:spPr>
      </p:pic>
      <p:pic>
        <p:nvPicPr>
          <p:cNvPr id="1398" name="Picture 4" descr="Picture 4"/>
          <p:cNvPicPr>
            <a:picLocks noChangeAspect="1"/>
          </p:cNvPicPr>
          <p:nvPr/>
        </p:nvPicPr>
        <p:blipFill>
          <a:blip r:embed="rId4">
            <a:extLst/>
          </a:blip>
          <a:stretch>
            <a:fillRect/>
          </a:stretch>
        </p:blipFill>
        <p:spPr>
          <a:xfrm>
            <a:off x="7315200" y="461962"/>
            <a:ext cx="5207000" cy="3708401"/>
          </a:xfrm>
          <a:prstGeom prst="rect">
            <a:avLst/>
          </a:prstGeom>
          <a:ln w="12700">
            <a:miter lim="400000"/>
          </a:ln>
        </p:spPr>
      </p:pic>
      <p:pic>
        <p:nvPicPr>
          <p:cNvPr id="1399" name="Picture 5" descr="Picture 5"/>
          <p:cNvPicPr>
            <a:picLocks noChangeAspect="1"/>
          </p:cNvPicPr>
          <p:nvPr/>
        </p:nvPicPr>
        <p:blipFill>
          <a:blip r:embed="rId5">
            <a:extLst/>
          </a:blip>
          <a:srcRect l="11031" t="0" r="0" b="0"/>
          <a:stretch>
            <a:fillRect/>
          </a:stretch>
        </p:blipFill>
        <p:spPr>
          <a:xfrm>
            <a:off x="1104899" y="5524500"/>
            <a:ext cx="4960939" cy="4076700"/>
          </a:xfrm>
          <a:prstGeom prst="rect">
            <a:avLst/>
          </a:prstGeom>
          <a:ln w="12700">
            <a:miter lim="400000"/>
          </a:ln>
        </p:spPr>
      </p:pic>
      <p:pic>
        <p:nvPicPr>
          <p:cNvPr id="1400" name="Picture 6" descr="Picture 6"/>
          <p:cNvPicPr>
            <a:picLocks noChangeAspect="1"/>
          </p:cNvPicPr>
          <p:nvPr/>
        </p:nvPicPr>
        <p:blipFill>
          <a:blip r:embed="rId6">
            <a:extLst/>
          </a:blip>
          <a:srcRect l="0" t="0" r="0" b="29695"/>
          <a:stretch>
            <a:fillRect/>
          </a:stretch>
        </p:blipFill>
        <p:spPr>
          <a:xfrm>
            <a:off x="7319963" y="5526087"/>
            <a:ext cx="5207001" cy="4087813"/>
          </a:xfrm>
          <a:prstGeom prst="rect">
            <a:avLst/>
          </a:prstGeom>
          <a:ln w="12700">
            <a:miter lim="400000"/>
          </a:ln>
        </p:spPr>
      </p:pic>
      <p:sp>
        <p:nvSpPr>
          <p:cNvPr id="1401" name="Rectangle 2"/>
          <p:cNvSpPr txBox="1"/>
          <p:nvPr/>
        </p:nvSpPr>
        <p:spPr>
          <a:xfrm>
            <a:off x="914400" y="4342488"/>
            <a:ext cx="3759200"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2400"/>
              </a:spcBef>
              <a:defRPr sz="6400">
                <a:solidFill>
                  <a:srgbClr val="FFFFFF"/>
                </a:solidFill>
                <a:effectLst>
                  <a:outerShdw sx="100000" sy="100000" kx="0" ky="0" algn="b" rotWithShape="0" blurRad="38100" dist="38100" dir="2700000">
                    <a:srgbClr val="000000"/>
                  </a:outerShdw>
                </a:effectLst>
              </a:defRPr>
            </a:lvl1pPr>
          </a:lstStyle>
          <a:p>
            <a:pPr/>
            <a:r>
              <a:t>Political</a:t>
            </a:r>
          </a:p>
        </p:txBody>
      </p:sp>
      <p:sp>
        <p:nvSpPr>
          <p:cNvPr id="1402" name="Rectangle 3"/>
          <p:cNvSpPr txBox="1"/>
          <p:nvPr/>
        </p:nvSpPr>
        <p:spPr>
          <a:xfrm>
            <a:off x="9575800" y="4393288"/>
            <a:ext cx="2717800" cy="9670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spcBef>
                <a:spcPts val="2400"/>
              </a:spcBef>
              <a:defRPr sz="6400">
                <a:solidFill>
                  <a:srgbClr val="FFFFFF"/>
                </a:solidFill>
                <a:effectLst>
                  <a:outerShdw sx="100000" sy="100000" kx="0" ky="0" algn="b" rotWithShape="0" blurRad="38100" dist="38100" dir="2700000">
                    <a:srgbClr val="000000"/>
                  </a:outerShdw>
                </a:effectLst>
              </a:defRPr>
            </a:lvl1pPr>
          </a:lstStyle>
          <a:p>
            <a:pPr/>
            <a:r>
              <a:t>Formal</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6" name="AutoShape 2"/>
          <p:cNvSpPr/>
          <p:nvPr/>
        </p:nvSpPr>
        <p:spPr>
          <a:xfrm>
            <a:off x="3911600" y="4673600"/>
            <a:ext cx="5486400" cy="482600"/>
          </a:xfrm>
          <a:prstGeom prst="leftRightArrow">
            <a:avLst>
              <a:gd name="adj1" fmla="val 14000"/>
              <a:gd name="adj2" fmla="val 57895"/>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407" name="Rectangle 3"/>
          <p:cNvSpPr txBox="1"/>
          <p:nvPr/>
        </p:nvSpPr>
        <p:spPr>
          <a:xfrm>
            <a:off x="7645400" y="5717184"/>
            <a:ext cx="3759200" cy="70683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spcBef>
                <a:spcPts val="2400"/>
              </a:spcBef>
              <a:defRPr sz="4800">
                <a:solidFill>
                  <a:srgbClr val="47CCFC"/>
                </a:solidFill>
                <a:effectLst>
                  <a:outerShdw sx="100000" sy="100000" kx="0" ky="0" algn="b" rotWithShape="0" blurRad="38100" dist="38100" dir="2700000">
                    <a:srgbClr val="FFFFFF"/>
                  </a:outerShdw>
                </a:effectLst>
                <a:latin typeface="Helvetica Neue"/>
                <a:ea typeface="Helvetica Neue"/>
                <a:cs typeface="Helvetica Neue"/>
                <a:sym typeface="Helvetica Neue"/>
              </a:defRPr>
            </a:lvl1pPr>
          </a:lstStyle>
          <a:p>
            <a:pPr/>
            <a:r>
              <a:t>Flow</a:t>
            </a:r>
          </a:p>
        </p:txBody>
      </p:sp>
      <p:sp>
        <p:nvSpPr>
          <p:cNvPr id="1408" name="Rectangle 4"/>
          <p:cNvSpPr txBox="1"/>
          <p:nvPr/>
        </p:nvSpPr>
        <p:spPr>
          <a:xfrm>
            <a:off x="2260600" y="5717184"/>
            <a:ext cx="4394200" cy="70683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spcBef>
                <a:spcPts val="2400"/>
              </a:spcBef>
              <a:defRPr sz="4800">
                <a:solidFill>
                  <a:srgbClr val="47CCFC"/>
                </a:solidFill>
                <a:effectLst>
                  <a:outerShdw sx="100000" sy="100000" kx="0" ky="0" algn="b" rotWithShape="0" blurRad="38100" dist="38100" dir="2700000">
                    <a:srgbClr val="FFFFFF"/>
                  </a:outerShdw>
                </a:effectLst>
                <a:latin typeface="Helvetica Neue"/>
                <a:ea typeface="Helvetica Neue"/>
                <a:cs typeface="Helvetica Neue"/>
                <a:sym typeface="Helvetica Neue"/>
              </a:defRPr>
            </a:lvl1pPr>
          </a:lstStyle>
          <a:p>
            <a:pPr/>
            <a:r>
              <a:t>Magic Circle</a:t>
            </a:r>
          </a:p>
        </p:txBody>
      </p:sp>
      <p:sp>
        <p:nvSpPr>
          <p:cNvPr id="1409" name="Rectangle 5"/>
          <p:cNvSpPr txBox="1"/>
          <p:nvPr/>
        </p:nvSpPr>
        <p:spPr>
          <a:xfrm>
            <a:off x="508000" y="934011"/>
            <a:ext cx="11988800" cy="10783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defRPr sz="7200">
                <a:solidFill>
                  <a:srgbClr val="FFFFFF"/>
                </a:solidFill>
                <a:effectLst>
                  <a:outerShdw sx="100000" sy="100000" kx="0" ky="0" algn="b" rotWithShape="0" blurRad="38100" dist="38100" dir="2700000">
                    <a:srgbClr val="000000"/>
                  </a:outerShdw>
                </a:effectLst>
              </a:defRPr>
            </a:lvl1pPr>
          </a:lstStyle>
          <a:p>
            <a:pPr/>
            <a:r>
              <a:t>Range of Art Games</a:t>
            </a:r>
          </a:p>
        </p:txBody>
      </p:sp>
      <p:sp>
        <p:nvSpPr>
          <p:cNvPr id="1410" name="Rectangle 2"/>
          <p:cNvSpPr txBox="1"/>
          <p:nvPr/>
        </p:nvSpPr>
        <p:spPr>
          <a:xfrm>
            <a:off x="914400" y="4342488"/>
            <a:ext cx="3759200"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2400"/>
              </a:spcBef>
              <a:defRPr sz="6400">
                <a:solidFill>
                  <a:srgbClr val="FFFFFF"/>
                </a:solidFill>
                <a:effectLst>
                  <a:outerShdw sx="100000" sy="100000" kx="0" ky="0" algn="b" rotWithShape="0" blurRad="38100" dist="38100" dir="2700000">
                    <a:srgbClr val="000000"/>
                  </a:outerShdw>
                </a:effectLst>
              </a:defRPr>
            </a:lvl1pPr>
          </a:lstStyle>
          <a:p>
            <a:pPr/>
            <a:r>
              <a:t>Political</a:t>
            </a:r>
          </a:p>
        </p:txBody>
      </p:sp>
      <p:sp>
        <p:nvSpPr>
          <p:cNvPr id="1411" name="Rectangle 3"/>
          <p:cNvSpPr txBox="1"/>
          <p:nvPr/>
        </p:nvSpPr>
        <p:spPr>
          <a:xfrm>
            <a:off x="9575800" y="4393288"/>
            <a:ext cx="2717800" cy="9670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spcBef>
                <a:spcPts val="2400"/>
              </a:spcBef>
              <a:defRPr sz="6400">
                <a:solidFill>
                  <a:srgbClr val="FFFFFF"/>
                </a:solidFill>
                <a:effectLst>
                  <a:outerShdw sx="100000" sy="100000" kx="0" ky="0" algn="b" rotWithShape="0" blurRad="38100" dist="38100" dir="2700000">
                    <a:srgbClr val="000000"/>
                  </a:outerShdw>
                </a:effectLst>
              </a:defRPr>
            </a:lvl1pPr>
          </a:lstStyle>
          <a:p>
            <a:pPr/>
            <a:r>
              <a:t>Formal</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5" name="AutoShape 2"/>
          <p:cNvSpPr/>
          <p:nvPr/>
        </p:nvSpPr>
        <p:spPr>
          <a:xfrm>
            <a:off x="3911600" y="4673600"/>
            <a:ext cx="5486400" cy="482600"/>
          </a:xfrm>
          <a:prstGeom prst="leftRightArrow">
            <a:avLst>
              <a:gd name="adj1" fmla="val 14000"/>
              <a:gd name="adj2" fmla="val 57895"/>
            </a:avLst>
          </a:prstGeom>
          <a:solidFill>
            <a:srgbClr val="FFFFFF"/>
          </a:solidFill>
          <a:ln w="12700">
            <a:miter lim="400000"/>
          </a:ln>
          <a:effectLst>
            <a:outerShdw sx="100000" sy="100000" kx="0" ky="0" algn="b" rotWithShape="0" blurRad="101600" dist="0" dir="0">
              <a:srgbClr val="000000">
                <a:alpha val="50000"/>
              </a:srgbClr>
            </a:outerShdw>
          </a:effectLst>
        </p:spPr>
        <p:txBody>
          <a:bodyPr lIns="45719" rIns="45719"/>
          <a:lstStyle/>
          <a:p>
            <a:pPr>
              <a:defRPr>
                <a:solidFill>
                  <a:srgbClr val="FFFFFF"/>
                </a:solidFill>
              </a:defRPr>
            </a:pPr>
          </a:p>
        </p:txBody>
      </p:sp>
      <p:sp>
        <p:nvSpPr>
          <p:cNvPr id="1416" name="Rectangle 3"/>
          <p:cNvSpPr txBox="1"/>
          <p:nvPr/>
        </p:nvSpPr>
        <p:spPr>
          <a:xfrm>
            <a:off x="7645400" y="5717184"/>
            <a:ext cx="3759200" cy="70683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spcBef>
                <a:spcPts val="2400"/>
              </a:spcBef>
              <a:defRPr sz="4800">
                <a:solidFill>
                  <a:srgbClr val="47CCFC"/>
                </a:solidFill>
                <a:effectLst>
                  <a:outerShdw sx="100000" sy="100000" kx="0" ky="0" algn="b" rotWithShape="0" blurRad="38100" dist="38100" dir="2700000">
                    <a:srgbClr val="FFFFFF"/>
                  </a:outerShdw>
                </a:effectLst>
                <a:latin typeface="Helvetica Neue"/>
                <a:ea typeface="Helvetica Neue"/>
                <a:cs typeface="Helvetica Neue"/>
                <a:sym typeface="Helvetica Neue"/>
              </a:defRPr>
            </a:lvl1pPr>
          </a:lstStyle>
          <a:p>
            <a:pPr/>
            <a:r>
              <a:t>Flow</a:t>
            </a:r>
          </a:p>
        </p:txBody>
      </p:sp>
      <p:sp>
        <p:nvSpPr>
          <p:cNvPr id="1417" name="Rectangle 4"/>
          <p:cNvSpPr txBox="1"/>
          <p:nvPr/>
        </p:nvSpPr>
        <p:spPr>
          <a:xfrm>
            <a:off x="2260600" y="5717184"/>
            <a:ext cx="4394200" cy="70683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spcBef>
                <a:spcPts val="2400"/>
              </a:spcBef>
              <a:defRPr sz="4800">
                <a:solidFill>
                  <a:srgbClr val="47CCFC"/>
                </a:solidFill>
                <a:effectLst>
                  <a:outerShdw sx="100000" sy="100000" kx="0" ky="0" algn="b" rotWithShape="0" blurRad="38100" dist="38100" dir="2700000">
                    <a:srgbClr val="FFFFFF"/>
                  </a:outerShdw>
                </a:effectLst>
                <a:latin typeface="Helvetica Neue"/>
                <a:ea typeface="Helvetica Neue"/>
                <a:cs typeface="Helvetica Neue"/>
                <a:sym typeface="Helvetica Neue"/>
              </a:defRPr>
            </a:lvl1pPr>
          </a:lstStyle>
          <a:p>
            <a:pPr/>
            <a:r>
              <a:t>Magic Circle</a:t>
            </a:r>
          </a:p>
        </p:txBody>
      </p:sp>
      <p:sp>
        <p:nvSpPr>
          <p:cNvPr id="1418" name="Rectangle 5"/>
          <p:cNvSpPr txBox="1"/>
          <p:nvPr/>
        </p:nvSpPr>
        <p:spPr>
          <a:xfrm>
            <a:off x="508000" y="934011"/>
            <a:ext cx="11988800" cy="107837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defRPr sz="7200">
                <a:solidFill>
                  <a:srgbClr val="FF2712"/>
                </a:solidFill>
                <a:effectLst>
                  <a:outerShdw sx="100000" sy="100000" kx="0" ky="0" algn="b" rotWithShape="0" blurRad="38100" dist="38100" dir="2700000">
                    <a:srgbClr val="FFFFFF"/>
                  </a:outerShdw>
                </a:effectLst>
              </a:defRPr>
            </a:pPr>
            <a:r>
              <a:t>today we</a:t>
            </a:r>
            <a:r>
              <a:rPr>
                <a:latin typeface="Arial"/>
                <a:ea typeface="Arial"/>
                <a:cs typeface="Arial"/>
                <a:sym typeface="Arial"/>
              </a:rPr>
              <a:t>’</a:t>
            </a:r>
            <a:r>
              <a:t>re talking about</a:t>
            </a:r>
          </a:p>
        </p:txBody>
      </p:sp>
      <p:sp>
        <p:nvSpPr>
          <p:cNvPr id="1419" name="Line 7"/>
          <p:cNvSpPr/>
          <p:nvPr/>
        </p:nvSpPr>
        <p:spPr>
          <a:xfrm flipH="1" flipV="1">
            <a:off x="6559549" y="2398713"/>
            <a:ext cx="2041527" cy="2166937"/>
          </a:xfrm>
          <a:prstGeom prst="line">
            <a:avLst/>
          </a:prstGeom>
          <a:ln w="381000">
            <a:solidFill>
              <a:srgbClr val="FF2712"/>
            </a:solidFill>
            <a:miter/>
            <a:headEnd type="stealth"/>
          </a:ln>
        </p:spPr>
        <p:txBody>
          <a:bodyPr lIns="45719" rIns="45719"/>
          <a:lstStyle/>
          <a:p>
            <a:pPr>
              <a:defRPr>
                <a:solidFill>
                  <a:srgbClr val="FFFFFF"/>
                </a:solidFill>
              </a:defRPr>
            </a:pPr>
          </a:p>
        </p:txBody>
      </p:sp>
      <p:sp>
        <p:nvSpPr>
          <p:cNvPr id="1420" name="Rectangle 2"/>
          <p:cNvSpPr txBox="1"/>
          <p:nvPr/>
        </p:nvSpPr>
        <p:spPr>
          <a:xfrm>
            <a:off x="914400" y="4342488"/>
            <a:ext cx="3759200" cy="10686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2400"/>
              </a:spcBef>
              <a:defRPr sz="6400">
                <a:solidFill>
                  <a:srgbClr val="FFFFFF"/>
                </a:solidFill>
                <a:effectLst>
                  <a:outerShdw sx="100000" sy="100000" kx="0" ky="0" algn="b" rotWithShape="0" blurRad="38100" dist="38100" dir="2700000">
                    <a:srgbClr val="000000"/>
                  </a:outerShdw>
                </a:effectLst>
              </a:defRPr>
            </a:lvl1pPr>
          </a:lstStyle>
          <a:p>
            <a:pPr/>
            <a:r>
              <a:t>Political</a:t>
            </a:r>
          </a:p>
        </p:txBody>
      </p:sp>
      <p:sp>
        <p:nvSpPr>
          <p:cNvPr id="1421" name="Rectangle 3"/>
          <p:cNvSpPr txBox="1"/>
          <p:nvPr/>
        </p:nvSpPr>
        <p:spPr>
          <a:xfrm>
            <a:off x="9575800" y="4393288"/>
            <a:ext cx="2717800" cy="96702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spcBef>
                <a:spcPts val="2400"/>
              </a:spcBef>
              <a:defRPr sz="6400">
                <a:solidFill>
                  <a:srgbClr val="FFFFFF"/>
                </a:solidFill>
                <a:effectLst>
                  <a:outerShdw sx="100000" sy="100000" kx="0" ky="0" algn="b" rotWithShape="0" blurRad="38100" dist="38100" dir="2700000">
                    <a:srgbClr val="000000"/>
                  </a:outerShdw>
                </a:effectLst>
              </a:defRPr>
            </a:lvl1pPr>
          </a:lstStyle>
          <a:p>
            <a:pPr/>
            <a:r>
              <a:t>Formal</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7" name="Rectangle 1"/>
          <p:cNvSpPr txBox="1"/>
          <p:nvPr>
            <p:ph type="title"/>
          </p:nvPr>
        </p:nvSpPr>
        <p:spPr>
          <a:prstGeom prst="rect">
            <a:avLst/>
          </a:prstGeom>
        </p:spPr>
        <p:txBody>
          <a:bodyPr/>
          <a:lstStyle/>
          <a:p>
            <a:pPr/>
            <a:r>
              <a:t>Talk Overview</a:t>
            </a:r>
          </a:p>
        </p:txBody>
      </p:sp>
      <p:sp>
        <p:nvSpPr>
          <p:cNvPr id="1158" name="Rectangle 2"/>
          <p:cNvSpPr txBox="1"/>
          <p:nvPr>
            <p:ph type="body" idx="1"/>
          </p:nvPr>
        </p:nvSpPr>
        <p:spPr>
          <a:prstGeom prst="rect">
            <a:avLst/>
          </a:prstGeom>
        </p:spPr>
        <p:txBody>
          <a:bodyPr/>
          <a:lstStyle/>
          <a:p>
            <a:pPr>
              <a:buBlip>
                <a:blip r:embed="rId2"/>
              </a:buBlip>
              <a:defRPr sz="5000">
                <a:solidFill>
                  <a:srgbClr val="47CCFC"/>
                </a:solidFill>
                <a:effectLst>
                  <a:outerShdw sx="100000" sy="100000" kx="0" ky="0" algn="b" rotWithShape="0" blurRad="38100" dist="38100" dir="2700000">
                    <a:srgbClr val="FFFFFF"/>
                  </a:outerShdw>
                </a:effectLst>
              </a:defRPr>
            </a:pPr>
            <a:r>
              <a:t>What is Art?</a:t>
            </a:r>
          </a:p>
          <a:p>
            <a:pPr>
              <a:buBlip>
                <a:blip r:embed="rId2"/>
              </a:buBlip>
              <a:defRPr sz="5000"/>
            </a:pPr>
            <a:r>
              <a:t>Advancing an artistic medium</a:t>
            </a:r>
          </a:p>
          <a:p>
            <a:pPr>
              <a:buBlip>
                <a:blip r:embed="rId2"/>
              </a:buBlip>
              <a:defRPr sz="5000"/>
            </a:pPr>
            <a:r>
              <a:t>Formal vs. Political Art</a:t>
            </a:r>
          </a:p>
          <a:p>
            <a:pPr>
              <a:buBlip>
                <a:blip r:embed="rId2"/>
              </a:buBlip>
              <a:defRPr sz="5000"/>
            </a:pPr>
            <a:r>
              <a:t>Flow and Painting</a:t>
            </a:r>
          </a:p>
          <a:p>
            <a:pPr>
              <a:buBlip>
                <a:blip r:embed="rId2"/>
              </a:buBlip>
              <a:defRPr sz="5000"/>
            </a:pPr>
            <a:r>
              <a:t>Formal Art Games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5" name="Rectangle 1"/>
          <p:cNvSpPr txBox="1"/>
          <p:nvPr>
            <p:ph type="title"/>
          </p:nvPr>
        </p:nvSpPr>
        <p:spPr>
          <a:prstGeom prst="rect">
            <a:avLst/>
          </a:prstGeom>
        </p:spPr>
        <p:txBody>
          <a:bodyPr/>
          <a:lstStyle/>
          <a:p>
            <a:pPr/>
            <a:r>
              <a:t>Talk Overview</a:t>
            </a:r>
          </a:p>
        </p:txBody>
      </p:sp>
      <p:sp>
        <p:nvSpPr>
          <p:cNvPr id="1426" name="Rectangle 2"/>
          <p:cNvSpPr txBox="1"/>
          <p:nvPr>
            <p:ph type="body" idx="1"/>
          </p:nvPr>
        </p:nvSpPr>
        <p:spPr>
          <a:prstGeom prst="rect">
            <a:avLst/>
          </a:prstGeom>
        </p:spPr>
        <p:txBody>
          <a:bodyPr/>
          <a:lstStyle/>
          <a:p>
            <a:pPr>
              <a:buBlip>
                <a:blip r:embed="rId2"/>
              </a:buBlip>
              <a:defRPr sz="5000"/>
            </a:pPr>
            <a:r>
              <a:t>What is Art?</a:t>
            </a:r>
          </a:p>
          <a:p>
            <a:pPr>
              <a:buBlip>
                <a:blip r:embed="rId2"/>
              </a:buBlip>
              <a:defRPr sz="5000"/>
            </a:pPr>
            <a:r>
              <a:t>Advancing an artistic medium</a:t>
            </a:r>
          </a:p>
          <a:p>
            <a:pPr>
              <a:buBlip>
                <a:blip r:embed="rId2"/>
              </a:buBlip>
              <a:defRPr sz="5000"/>
            </a:pPr>
            <a:r>
              <a:t>Formal vs. Political Art</a:t>
            </a:r>
          </a:p>
          <a:p>
            <a:pPr>
              <a:buBlip>
                <a:blip r:embed="rId2"/>
              </a:buBlip>
              <a:defRPr sz="5000">
                <a:solidFill>
                  <a:srgbClr val="47CCFC"/>
                </a:solidFill>
                <a:effectLst>
                  <a:outerShdw sx="100000" sy="100000" kx="0" ky="0" algn="b" rotWithShape="0" blurRad="38100" dist="38100" dir="2700000">
                    <a:srgbClr val="FFFFFF"/>
                  </a:outerShdw>
                </a:effectLst>
              </a:defRPr>
            </a:pPr>
            <a:r>
              <a:t>Flow and Painting</a:t>
            </a:r>
          </a:p>
          <a:p>
            <a:pPr>
              <a:buBlip>
                <a:blip r:embed="rId2"/>
              </a:buBlip>
              <a:defRPr sz="5000"/>
            </a:pPr>
            <a:r>
              <a:t>Formal Art Games</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8" name="Rectangle 1"/>
          <p:cNvSpPr txBox="1"/>
          <p:nvPr>
            <p:ph type="title"/>
          </p:nvPr>
        </p:nvSpPr>
        <p:spPr>
          <a:xfrm>
            <a:off x="355600" y="88900"/>
            <a:ext cx="12496800" cy="2438400"/>
          </a:xfrm>
          <a:prstGeom prst="rect">
            <a:avLst/>
          </a:prstGeom>
        </p:spPr>
        <p:txBody>
          <a:bodyPr/>
          <a:lstStyle/>
          <a:p>
            <a:pPr>
              <a:defRPr sz="6400"/>
            </a:pPr>
            <a:r>
              <a:t>Flow: </a:t>
            </a:r>
            <a:r>
              <a:rPr sz="4800"/>
              <a:t>The Psychology of Optimal Experience</a:t>
            </a:r>
          </a:p>
        </p:txBody>
      </p:sp>
      <p:sp>
        <p:nvSpPr>
          <p:cNvPr id="1429" name="Rectangle 2"/>
          <p:cNvSpPr txBox="1"/>
          <p:nvPr/>
        </p:nvSpPr>
        <p:spPr>
          <a:xfrm>
            <a:off x="5981700" y="1866330"/>
            <a:ext cx="6604000" cy="60756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r">
              <a:defRPr sz="4000">
                <a:solidFill>
                  <a:srgbClr val="FFFFFF"/>
                </a:solidFill>
                <a:effectLst>
                  <a:outerShdw sx="100000" sy="100000" kx="0" ky="0" algn="b" rotWithShape="0" blurRad="38100" dist="38100" dir="2700000">
                    <a:srgbClr val="000000"/>
                  </a:outerShdw>
                </a:effectLst>
              </a:defRPr>
            </a:lvl1pPr>
          </a:lstStyle>
          <a:p>
            <a:pPr/>
            <a:r>
              <a:t>-Csíkszentmihályi</a:t>
            </a:r>
          </a:p>
        </p:txBody>
      </p:sp>
      <p:grpSp>
        <p:nvGrpSpPr>
          <p:cNvPr id="1434" name="Group 7"/>
          <p:cNvGrpSpPr/>
          <p:nvPr/>
        </p:nvGrpSpPr>
        <p:grpSpPr>
          <a:xfrm>
            <a:off x="1663700" y="2598738"/>
            <a:ext cx="9866308" cy="6783387"/>
            <a:chOff x="0" y="0"/>
            <a:chExt cx="9866307" cy="6783386"/>
          </a:xfrm>
        </p:grpSpPr>
        <p:pic>
          <p:nvPicPr>
            <p:cNvPr id="1430" name="Picture 3" descr="Picture 3"/>
            <p:cNvPicPr>
              <a:picLocks noChangeAspect="1"/>
            </p:cNvPicPr>
            <p:nvPr/>
          </p:nvPicPr>
          <p:blipFill>
            <a:blip r:embed="rId3">
              <a:extLst/>
            </a:blip>
            <a:srcRect l="0" t="1100" r="0" b="6863"/>
            <a:stretch>
              <a:fillRect/>
            </a:stretch>
          </p:blipFill>
          <p:spPr>
            <a:xfrm>
              <a:off x="4547329" y="3499668"/>
              <a:ext cx="5314216" cy="3283719"/>
            </a:xfrm>
            <a:prstGeom prst="rect">
              <a:avLst/>
            </a:prstGeom>
            <a:ln w="12700" cap="flat">
              <a:noFill/>
              <a:miter lim="400000"/>
            </a:ln>
            <a:effectLst/>
          </p:spPr>
        </p:pic>
        <p:pic>
          <p:nvPicPr>
            <p:cNvPr id="1431" name="Picture 4" descr="Picture 4"/>
            <p:cNvPicPr>
              <a:picLocks noChangeAspect="1"/>
            </p:cNvPicPr>
            <p:nvPr/>
          </p:nvPicPr>
          <p:blipFill>
            <a:blip r:embed="rId4">
              <a:extLst/>
            </a:blip>
            <a:stretch>
              <a:fillRect/>
            </a:stretch>
          </p:blipFill>
          <p:spPr>
            <a:xfrm>
              <a:off x="0" y="3332942"/>
              <a:ext cx="4539391" cy="3434567"/>
            </a:xfrm>
            <a:prstGeom prst="rect">
              <a:avLst/>
            </a:prstGeom>
            <a:ln w="12700" cap="flat">
              <a:noFill/>
              <a:miter lim="400000"/>
            </a:ln>
            <a:effectLst/>
          </p:spPr>
        </p:pic>
        <p:pic>
          <p:nvPicPr>
            <p:cNvPr id="1432" name="Picture 5" descr="Picture 5"/>
            <p:cNvPicPr>
              <a:picLocks noChangeAspect="1"/>
            </p:cNvPicPr>
            <p:nvPr/>
          </p:nvPicPr>
          <p:blipFill>
            <a:blip r:embed="rId5">
              <a:extLst/>
            </a:blip>
            <a:stretch>
              <a:fillRect/>
            </a:stretch>
          </p:blipFill>
          <p:spPr>
            <a:xfrm>
              <a:off x="4550505" y="0"/>
              <a:ext cx="5315803" cy="3480615"/>
            </a:xfrm>
            <a:prstGeom prst="rect">
              <a:avLst/>
            </a:prstGeom>
            <a:ln w="12700" cap="flat">
              <a:noFill/>
              <a:miter lim="400000"/>
            </a:ln>
            <a:effectLst/>
          </p:spPr>
        </p:pic>
        <p:pic>
          <p:nvPicPr>
            <p:cNvPr id="1433" name="Picture 6" descr="Picture 6"/>
            <p:cNvPicPr>
              <a:picLocks noChangeAspect="1"/>
            </p:cNvPicPr>
            <p:nvPr/>
          </p:nvPicPr>
          <p:blipFill>
            <a:blip r:embed="rId6">
              <a:extLst/>
            </a:blip>
            <a:stretch>
              <a:fillRect/>
            </a:stretch>
          </p:blipFill>
          <p:spPr>
            <a:xfrm>
              <a:off x="0" y="0"/>
              <a:ext cx="4547330" cy="332659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438" name="Picture 1" descr="Picture 1"/>
          <p:cNvPicPr>
            <a:picLocks noChangeAspect="1"/>
          </p:cNvPicPr>
          <p:nvPr/>
        </p:nvPicPr>
        <p:blipFill>
          <a:blip r:embed="rId3">
            <a:extLst/>
          </a:blip>
          <a:srcRect l="25206" t="23859" r="25850" b="30486"/>
          <a:stretch>
            <a:fillRect/>
          </a:stretch>
        </p:blipFill>
        <p:spPr>
          <a:xfrm>
            <a:off x="463549" y="727075"/>
            <a:ext cx="11493502" cy="8293100"/>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FFF"/>
        </a:solidFill>
      </p:bgPr>
    </p:bg>
    <p:spTree>
      <p:nvGrpSpPr>
        <p:cNvPr id="1" name=""/>
        <p:cNvGrpSpPr/>
        <p:nvPr/>
      </p:nvGrpSpPr>
      <p:grpSpPr>
        <a:xfrm>
          <a:off x="0" y="0"/>
          <a:ext cx="0" cy="0"/>
          <a:chOff x="0" y="0"/>
          <a:chExt cx="0" cy="0"/>
        </a:xfrm>
      </p:grpSpPr>
      <p:pic>
        <p:nvPicPr>
          <p:cNvPr id="1442" name="Picture 1" descr="Picture 1"/>
          <p:cNvPicPr>
            <a:picLocks noChangeAspect="1"/>
          </p:cNvPicPr>
          <p:nvPr/>
        </p:nvPicPr>
        <p:blipFill>
          <a:blip r:embed="rId3">
            <a:extLst/>
          </a:blip>
          <a:srcRect l="27930" t="0" r="0" b="0"/>
          <a:stretch>
            <a:fillRect/>
          </a:stretch>
        </p:blipFill>
        <p:spPr>
          <a:xfrm>
            <a:off x="-1" y="-215900"/>
            <a:ext cx="13073064" cy="9969500"/>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6" name="Rectangle 1"/>
          <p:cNvSpPr txBox="1"/>
          <p:nvPr>
            <p:ph type="title"/>
          </p:nvPr>
        </p:nvSpPr>
        <p:spPr>
          <a:prstGeom prst="rect">
            <a:avLst/>
          </a:prstGeom>
        </p:spPr>
        <p:txBody>
          <a:bodyPr lIns="38100" tIns="38100" rIns="38100" bIns="38100"/>
          <a:lstStyle/>
          <a:p>
            <a:pPr>
              <a:defRPr>
                <a:latin typeface="Calibri"/>
                <a:ea typeface="Calibri"/>
                <a:cs typeface="Calibri"/>
                <a:sym typeface="Calibri"/>
              </a:defRPr>
            </a:pPr>
          </a:p>
        </p:txBody>
      </p:sp>
      <p:pic>
        <p:nvPicPr>
          <p:cNvPr id="1447" name="Picture 2" descr="Picture 2"/>
          <p:cNvPicPr>
            <a:picLocks noChangeAspect="1"/>
          </p:cNvPicPr>
          <p:nvPr/>
        </p:nvPicPr>
        <p:blipFill>
          <a:blip r:embed="rId3">
            <a:extLst/>
          </a:blip>
          <a:stretch>
            <a:fillRect/>
          </a:stretch>
        </p:blipFill>
        <p:spPr>
          <a:xfrm>
            <a:off x="931862" y="2273300"/>
            <a:ext cx="11139488" cy="6435725"/>
          </a:xfrm>
          <a:prstGeom prst="rect">
            <a:avLst/>
          </a:prstGeom>
          <a:ln w="12700">
            <a:miter lim="400000"/>
          </a:ln>
        </p:spPr>
      </p:pic>
      <p:pic>
        <p:nvPicPr>
          <p:cNvPr id="1448" name="Picture 3" descr="Picture 3"/>
          <p:cNvPicPr>
            <a:picLocks noChangeAspect="1"/>
          </p:cNvPicPr>
          <p:nvPr/>
        </p:nvPicPr>
        <p:blipFill>
          <a:blip r:embed="rId4">
            <a:extLst/>
          </a:blip>
          <a:srcRect l="14376" t="0" r="0" b="0"/>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2" name="Rectangle 1"/>
          <p:cNvSpPr txBox="1"/>
          <p:nvPr>
            <p:ph type="title"/>
          </p:nvPr>
        </p:nvSpPr>
        <p:spPr>
          <a:prstGeom prst="rect">
            <a:avLst/>
          </a:prstGeom>
        </p:spPr>
        <p:txBody>
          <a:bodyPr lIns="38100" tIns="38100" rIns="38100" bIns="38100"/>
          <a:lstStyle/>
          <a:p>
            <a:pPr>
              <a:defRPr>
                <a:latin typeface="Calibri"/>
                <a:ea typeface="Calibri"/>
                <a:cs typeface="Calibri"/>
                <a:sym typeface="Calibri"/>
              </a:defRPr>
            </a:pPr>
          </a:p>
        </p:txBody>
      </p:sp>
      <p:sp>
        <p:nvSpPr>
          <p:cNvPr id="1453" name="Rectangle 2"/>
          <p:cNvSpPr txBox="1"/>
          <p:nvPr>
            <p:ph type="body" idx="1"/>
          </p:nvPr>
        </p:nvSpPr>
        <p:spPr>
          <a:prstGeom prst="rect">
            <a:avLst/>
          </a:prstGeom>
        </p:spPr>
        <p:txBody>
          <a:bodyPr lIns="38100" tIns="38100" rIns="38100" bIns="38100" anchor="t"/>
          <a:lstStyle/>
          <a:p>
            <a:pPr marL="368300" indent="-368300">
              <a:spcBef>
                <a:spcPts val="0"/>
              </a:spcBef>
              <a:buSzPct val="155000"/>
              <a:buBlip>
                <a:blip r:embed="rId3"/>
              </a:buBlip>
              <a:defRPr>
                <a:latin typeface="Calibri"/>
                <a:ea typeface="Calibri"/>
                <a:cs typeface="Calibri"/>
                <a:sym typeface="Calibri"/>
              </a:defRPr>
            </a:pPr>
          </a:p>
        </p:txBody>
      </p:sp>
      <p:pic>
        <p:nvPicPr>
          <p:cNvPr id="1454" name="Picture 3" descr="Picture 3"/>
          <p:cNvPicPr>
            <a:picLocks noChangeAspect="1"/>
          </p:cNvPicPr>
          <p:nvPr/>
        </p:nvPicPr>
        <p:blipFill>
          <a:blip r:embed="rId4">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8" name="Picture 1" descr="Picture 1"/>
          <p:cNvPicPr>
            <a:picLocks noChangeAspect="1"/>
          </p:cNvPicPr>
          <p:nvPr/>
        </p:nvPicPr>
        <p:blipFill>
          <a:blip r:embed="rId3">
            <a:extLst/>
          </a:blip>
          <a:stretch>
            <a:fillRect/>
          </a:stretch>
        </p:blipFill>
        <p:spPr>
          <a:xfrm>
            <a:off x="8712200" y="1917700"/>
            <a:ext cx="4292600" cy="3003550"/>
          </a:xfrm>
          <a:prstGeom prst="rect">
            <a:avLst/>
          </a:prstGeom>
          <a:ln w="12700">
            <a:miter lim="400000"/>
          </a:ln>
        </p:spPr>
      </p:pic>
      <p:pic>
        <p:nvPicPr>
          <p:cNvPr id="1459" name="Picture 2" descr="Picture 2"/>
          <p:cNvPicPr>
            <a:picLocks noChangeAspect="1"/>
          </p:cNvPicPr>
          <p:nvPr/>
        </p:nvPicPr>
        <p:blipFill>
          <a:blip r:embed="rId4">
            <a:extLst/>
          </a:blip>
          <a:stretch>
            <a:fillRect/>
          </a:stretch>
        </p:blipFill>
        <p:spPr>
          <a:xfrm>
            <a:off x="0" y="87313"/>
            <a:ext cx="8902700" cy="6338888"/>
          </a:xfrm>
          <a:prstGeom prst="rect">
            <a:avLst/>
          </a:prstGeom>
          <a:ln w="12700">
            <a:miter lim="400000"/>
          </a:ln>
        </p:spPr>
      </p:pic>
      <p:sp>
        <p:nvSpPr>
          <p:cNvPr id="1460" name="Rectangle 3"/>
          <p:cNvSpPr txBox="1"/>
          <p:nvPr/>
        </p:nvSpPr>
        <p:spPr>
          <a:xfrm>
            <a:off x="1003300" y="6653888"/>
            <a:ext cx="11379200" cy="203382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defRPr sz="6400">
                <a:solidFill>
                  <a:srgbClr val="FFFFFF"/>
                </a:solidFill>
                <a:effectLst>
                  <a:outerShdw sx="100000" sy="100000" kx="0" ky="0" algn="b" rotWithShape="0" blurRad="38100" dist="38100" dir="2700000">
                    <a:srgbClr val="000000"/>
                  </a:outerShdw>
                </a:effectLst>
              </a:defRPr>
            </a:pPr>
            <a:r>
              <a:t>Renaissance </a:t>
            </a:r>
            <a:r>
              <a:rPr>
                <a:solidFill>
                  <a:srgbClr val="00BAFB"/>
                </a:solidFill>
                <a:effectLst>
                  <a:outerShdw sx="100000" sy="100000" kx="0" ky="0" algn="b" rotWithShape="0" blurRad="38100" dist="38100" dir="2700000">
                    <a:srgbClr val="FFFFFF"/>
                  </a:outerShdw>
                </a:effectLst>
              </a:rPr>
              <a:t>perspective</a:t>
            </a:r>
            <a:r>
              <a:t> is like optimal gameplay </a:t>
            </a:r>
            <a:r>
              <a:rPr>
                <a:solidFill>
                  <a:srgbClr val="00BAFB"/>
                </a:solidFill>
                <a:effectLst>
                  <a:outerShdw sx="100000" sy="100000" kx="0" ky="0" algn="b" rotWithShape="0" blurRad="38100" dist="38100" dir="2700000">
                    <a:srgbClr val="FFFFFF"/>
                  </a:outerShdw>
                </a:effectLst>
              </a:rPr>
              <a:t>flow</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4" name="Rectangle 1"/>
          <p:cNvSpPr txBox="1"/>
          <p:nvPr>
            <p:ph type="title"/>
          </p:nvPr>
        </p:nvSpPr>
        <p:spPr>
          <a:prstGeom prst="rect">
            <a:avLst/>
          </a:prstGeom>
        </p:spPr>
        <p:txBody>
          <a:bodyPr/>
          <a:lstStyle/>
          <a:p>
            <a:pPr/>
            <a:r>
              <a:t>Modern painting was about</a:t>
            </a:r>
            <a:br/>
            <a:r>
              <a:t>the </a:t>
            </a:r>
            <a:r>
              <a:rPr>
                <a:solidFill>
                  <a:srgbClr val="00BAFB"/>
                </a:solidFill>
                <a:effectLst>
                  <a:outerShdw sx="100000" sy="100000" kx="0" ky="0" algn="b" rotWithShape="0" blurRad="38100" dist="38100" dir="2700000">
                    <a:srgbClr val="FFFFFF"/>
                  </a:outerShdw>
                </a:effectLst>
              </a:rPr>
              <a:t>history</a:t>
            </a:r>
            <a:r>
              <a:t> of painting</a:t>
            </a:r>
          </a:p>
        </p:txBody>
      </p:sp>
      <p:sp>
        <p:nvSpPr>
          <p:cNvPr id="1465" name="Rectangle 2"/>
          <p:cNvSpPr txBox="1"/>
          <p:nvPr>
            <p:ph type="body" idx="1"/>
          </p:nvPr>
        </p:nvSpPr>
        <p:spPr>
          <a:prstGeom prst="rect">
            <a:avLst/>
          </a:prstGeom>
        </p:spPr>
        <p:txBody>
          <a:bodyPr/>
          <a:lstStyle/>
          <a:p>
            <a:pPr>
              <a:buBlip>
                <a:blip r:embed="rId3"/>
              </a:buBlip>
            </a:pPr>
          </a:p>
        </p:txBody>
      </p:sp>
      <p:grpSp>
        <p:nvGrpSpPr>
          <p:cNvPr id="1468" name="Group 5"/>
          <p:cNvGrpSpPr/>
          <p:nvPr/>
        </p:nvGrpSpPr>
        <p:grpSpPr>
          <a:xfrm>
            <a:off x="2073274" y="2909888"/>
            <a:ext cx="8864601" cy="6848476"/>
            <a:chOff x="0" y="0"/>
            <a:chExt cx="8864600" cy="6848475"/>
          </a:xfrm>
        </p:grpSpPr>
        <p:sp>
          <p:nvSpPr>
            <p:cNvPr id="1466" name="Rectangle 3"/>
            <p:cNvSpPr/>
            <p:nvPr/>
          </p:nvSpPr>
          <p:spPr>
            <a:xfrm>
              <a:off x="-1" y="0"/>
              <a:ext cx="8863014" cy="6848475"/>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p>
          </p:txBody>
        </p:sp>
        <p:pic>
          <p:nvPicPr>
            <p:cNvPr id="1467" name="Picture 4" descr="Picture 4"/>
            <p:cNvPicPr>
              <a:picLocks noChangeAspect="1"/>
            </p:cNvPicPr>
            <p:nvPr/>
          </p:nvPicPr>
          <p:blipFill>
            <a:blip r:embed="rId4">
              <a:extLst/>
            </a:blip>
            <a:stretch>
              <a:fillRect/>
            </a:stretch>
          </p:blipFill>
          <p:spPr>
            <a:xfrm>
              <a:off x="0" y="0"/>
              <a:ext cx="8864600" cy="684847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2" name="Rectangle 1"/>
          <p:cNvSpPr txBox="1"/>
          <p:nvPr>
            <p:ph type="title"/>
          </p:nvPr>
        </p:nvSpPr>
        <p:spPr>
          <a:prstGeom prst="rect">
            <a:avLst/>
          </a:prstGeom>
        </p:spPr>
        <p:txBody>
          <a:bodyPr/>
          <a:lstStyle/>
          <a:p>
            <a:pPr>
              <a:defRPr sz="5000"/>
            </a:pPr>
            <a:r>
              <a:t>Modern painting was about</a:t>
            </a:r>
            <a:br/>
            <a:r>
              <a:t>the playing with </a:t>
            </a:r>
            <a:r>
              <a:rPr>
                <a:solidFill>
                  <a:srgbClr val="00BAFB"/>
                </a:solidFill>
                <a:effectLst>
                  <a:outerShdw sx="100000" sy="100000" kx="0" ky="0" algn="b" rotWithShape="0" blurRad="38100" dist="38100" dir="2700000">
                    <a:srgbClr val="FFFFFF"/>
                  </a:outerShdw>
                </a:effectLst>
              </a:rPr>
              <a:t>act of looking </a:t>
            </a:r>
            <a:r>
              <a:t>at painting</a:t>
            </a:r>
          </a:p>
        </p:txBody>
      </p:sp>
      <p:sp>
        <p:nvSpPr>
          <p:cNvPr id="1473" name="Rectangle 2"/>
          <p:cNvSpPr txBox="1"/>
          <p:nvPr>
            <p:ph type="body" idx="1"/>
          </p:nvPr>
        </p:nvSpPr>
        <p:spPr>
          <a:prstGeom prst="rect">
            <a:avLst/>
          </a:prstGeom>
        </p:spPr>
        <p:txBody>
          <a:bodyPr/>
          <a:lstStyle/>
          <a:p>
            <a:pPr>
              <a:buBlip>
                <a:blip r:embed="rId2"/>
              </a:buBlip>
            </a:pPr>
          </a:p>
        </p:txBody>
      </p:sp>
      <p:pic>
        <p:nvPicPr>
          <p:cNvPr id="1474" name="Picture 3" descr="Picture 3"/>
          <p:cNvPicPr>
            <a:picLocks noChangeAspect="1"/>
          </p:cNvPicPr>
          <p:nvPr/>
        </p:nvPicPr>
        <p:blipFill>
          <a:blip r:embed="rId3">
            <a:extLst/>
          </a:blip>
          <a:stretch>
            <a:fillRect/>
          </a:stretch>
        </p:blipFill>
        <p:spPr>
          <a:xfrm>
            <a:off x="2114550" y="3084513"/>
            <a:ext cx="8750300" cy="622935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6" name="Rectangle 1"/>
          <p:cNvSpPr txBox="1"/>
          <p:nvPr>
            <p:ph type="title"/>
          </p:nvPr>
        </p:nvSpPr>
        <p:spPr>
          <a:prstGeom prst="rect">
            <a:avLst/>
          </a:prstGeom>
        </p:spPr>
        <p:txBody>
          <a:bodyPr/>
          <a:lstStyle/>
          <a:p>
            <a:pPr/>
            <a:r>
              <a:t>Modern painting was about</a:t>
            </a:r>
            <a:br/>
            <a:r>
              <a:t>the </a:t>
            </a:r>
            <a:r>
              <a:rPr>
                <a:solidFill>
                  <a:srgbClr val="00BAFB"/>
                </a:solidFill>
                <a:effectLst>
                  <a:outerShdw sx="100000" sy="100000" kx="0" ky="0" algn="b" rotWithShape="0" blurRad="38100" dist="38100" dir="2700000">
                    <a:srgbClr val="FFFFFF"/>
                  </a:outerShdw>
                </a:effectLst>
              </a:rPr>
              <a:t>materials</a:t>
            </a:r>
            <a:r>
              <a:t> of painting</a:t>
            </a:r>
          </a:p>
        </p:txBody>
      </p:sp>
      <p:sp>
        <p:nvSpPr>
          <p:cNvPr id="1477" name="Rectangle 2"/>
          <p:cNvSpPr txBox="1"/>
          <p:nvPr>
            <p:ph type="body" idx="1"/>
          </p:nvPr>
        </p:nvSpPr>
        <p:spPr>
          <a:prstGeom prst="rect">
            <a:avLst/>
          </a:prstGeom>
        </p:spPr>
        <p:txBody>
          <a:bodyPr/>
          <a:lstStyle/>
          <a:p>
            <a:pPr>
              <a:buBlip>
                <a:blip r:embed="rId2"/>
              </a:buBlip>
            </a:pPr>
          </a:p>
        </p:txBody>
      </p:sp>
      <p:pic>
        <p:nvPicPr>
          <p:cNvPr id="1478" name="Picture 3" descr="Picture 3"/>
          <p:cNvPicPr>
            <a:picLocks noChangeAspect="1"/>
          </p:cNvPicPr>
          <p:nvPr/>
        </p:nvPicPr>
        <p:blipFill>
          <a:blip r:embed="rId3">
            <a:extLst/>
          </a:blip>
          <a:stretch>
            <a:fillRect/>
          </a:stretch>
        </p:blipFill>
        <p:spPr>
          <a:xfrm>
            <a:off x="2362200" y="3192463"/>
            <a:ext cx="8280400" cy="605948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0" name="Rectangle 2"/>
          <p:cNvSpPr txBox="1"/>
          <p:nvPr>
            <p:ph type="title"/>
          </p:nvPr>
        </p:nvSpPr>
        <p:spPr>
          <a:xfrm>
            <a:off x="977900" y="0"/>
            <a:ext cx="8343900" cy="3136900"/>
          </a:xfrm>
          <a:prstGeom prst="rect">
            <a:avLst/>
          </a:prstGeom>
        </p:spPr>
        <p:txBody>
          <a:bodyPr/>
          <a:lstStyle/>
          <a:p>
            <a:pPr marL="0" indent="57150">
              <a:defRPr sz="5600">
                <a:effectLst/>
              </a:defRPr>
            </a:pPr>
            <a:r>
              <a:t>Art through a </a:t>
            </a:r>
            <a:r>
              <a:rPr>
                <a:solidFill>
                  <a:srgbClr val="FF0000"/>
                </a:solidFill>
              </a:rPr>
              <a:t>populist</a:t>
            </a:r>
            <a:r>
              <a:t> lens</a:t>
            </a:r>
          </a:p>
        </p:txBody>
      </p:sp>
      <p:sp>
        <p:nvSpPr>
          <p:cNvPr id="1161" name="Rectangle 3"/>
          <p:cNvSpPr txBox="1"/>
          <p:nvPr>
            <p:ph type="body" sz="half" idx="1"/>
          </p:nvPr>
        </p:nvSpPr>
        <p:spPr>
          <a:xfrm>
            <a:off x="977900" y="3797300"/>
            <a:ext cx="6934200" cy="5956300"/>
          </a:xfrm>
          <a:prstGeom prst="rect">
            <a:avLst/>
          </a:prstGeom>
        </p:spPr>
        <p:txBody>
          <a:bodyPr/>
          <a:lstStyle/>
          <a:p>
            <a:pPr marL="544512" indent="-487362">
              <a:defRPr sz="3800">
                <a:effectLst/>
              </a:defRPr>
            </a:pPr>
            <a:r>
              <a:t>pretentious</a:t>
            </a:r>
          </a:p>
          <a:p>
            <a:pPr marL="544512" indent="-487362">
              <a:defRPr sz="3800">
                <a:effectLst/>
              </a:defRPr>
            </a:pPr>
            <a:r>
              <a:t>unconvincing (in appearance)</a:t>
            </a:r>
          </a:p>
          <a:p>
            <a:pPr marL="544512" indent="-487362">
              <a:defRPr sz="3800">
                <a:effectLst/>
              </a:defRPr>
            </a:pPr>
            <a:r>
              <a:t>privileged</a:t>
            </a:r>
          </a:p>
          <a:p>
            <a:pPr marL="544512" indent="-487362">
              <a:defRPr sz="3800">
                <a:effectLst/>
              </a:defRPr>
            </a:pPr>
            <a:r>
              <a:t>club to bludgeon the masses</a:t>
            </a:r>
          </a:p>
        </p:txBody>
      </p:sp>
      <p:pic>
        <p:nvPicPr>
          <p:cNvPr id="1162" name="Picture 1" descr="Picture 1"/>
          <p:cNvPicPr>
            <a:picLocks noChangeAspect="1"/>
          </p:cNvPicPr>
          <p:nvPr/>
        </p:nvPicPr>
        <p:blipFill>
          <a:blip r:embed="rId3">
            <a:extLst/>
          </a:blip>
          <a:stretch>
            <a:fillRect/>
          </a:stretch>
        </p:blipFill>
        <p:spPr>
          <a:xfrm>
            <a:off x="8407400" y="2819400"/>
            <a:ext cx="3098800" cy="5041900"/>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0" name="Rectangle 1"/>
          <p:cNvSpPr txBox="1"/>
          <p:nvPr>
            <p:ph type="title"/>
          </p:nvPr>
        </p:nvSpPr>
        <p:spPr>
          <a:prstGeom prst="rect">
            <a:avLst/>
          </a:prstGeom>
        </p:spPr>
        <p:txBody>
          <a:bodyPr/>
          <a:lstStyle/>
          <a:p>
            <a:pPr/>
            <a:r>
              <a:t>Modern painting was about</a:t>
            </a:r>
            <a:br/>
            <a:r>
              <a:t>the </a:t>
            </a:r>
            <a:r>
              <a:rPr>
                <a:solidFill>
                  <a:srgbClr val="00BAFB"/>
                </a:solidFill>
                <a:effectLst>
                  <a:outerShdw sx="100000" sy="100000" kx="0" ky="0" algn="b" rotWithShape="0" blurRad="38100" dist="38100" dir="2700000">
                    <a:srgbClr val="FFFFFF"/>
                  </a:outerShdw>
                </a:effectLst>
              </a:rPr>
              <a:t>procedure</a:t>
            </a:r>
            <a:r>
              <a:t> of painting</a:t>
            </a:r>
          </a:p>
        </p:txBody>
      </p:sp>
      <p:sp>
        <p:nvSpPr>
          <p:cNvPr id="1481" name="Rectangle 2"/>
          <p:cNvSpPr txBox="1"/>
          <p:nvPr>
            <p:ph type="body" idx="1"/>
          </p:nvPr>
        </p:nvSpPr>
        <p:spPr>
          <a:prstGeom prst="rect">
            <a:avLst/>
          </a:prstGeom>
        </p:spPr>
        <p:txBody>
          <a:bodyPr/>
          <a:lstStyle/>
          <a:p>
            <a:pPr>
              <a:buBlip>
                <a:blip r:embed="rId3"/>
              </a:buBlip>
            </a:pPr>
          </a:p>
        </p:txBody>
      </p:sp>
      <p:pic>
        <p:nvPicPr>
          <p:cNvPr id="1482" name="Picture 3" descr="Picture 3"/>
          <p:cNvPicPr>
            <a:picLocks noChangeAspect="1"/>
          </p:cNvPicPr>
          <p:nvPr/>
        </p:nvPicPr>
        <p:blipFill>
          <a:blip r:embed="rId4">
            <a:extLst/>
          </a:blip>
          <a:stretch>
            <a:fillRect/>
          </a:stretch>
        </p:blipFill>
        <p:spPr>
          <a:xfrm>
            <a:off x="2247900" y="3060700"/>
            <a:ext cx="8489950" cy="6273800"/>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86" name="Picture 1" descr="Picture 1"/>
          <p:cNvPicPr>
            <a:picLocks noChangeAspect="1"/>
          </p:cNvPicPr>
          <p:nvPr/>
        </p:nvPicPr>
        <p:blipFill>
          <a:blip r:embed="rId3">
            <a:extLst/>
          </a:blip>
          <a:stretch>
            <a:fillRect/>
          </a:stretch>
        </p:blipFill>
        <p:spPr>
          <a:xfrm>
            <a:off x="6502400" y="1193800"/>
            <a:ext cx="6502400" cy="4551363"/>
          </a:xfrm>
          <a:prstGeom prst="rect">
            <a:avLst/>
          </a:prstGeom>
          <a:ln w="12700">
            <a:miter lim="400000"/>
          </a:ln>
        </p:spPr>
      </p:pic>
      <p:pic>
        <p:nvPicPr>
          <p:cNvPr id="1487" name="Picture 2" descr="Picture 2"/>
          <p:cNvPicPr>
            <a:picLocks noChangeAspect="1"/>
          </p:cNvPicPr>
          <p:nvPr/>
        </p:nvPicPr>
        <p:blipFill>
          <a:blip r:embed="rId4">
            <a:extLst/>
          </a:blip>
          <a:stretch>
            <a:fillRect/>
          </a:stretch>
        </p:blipFill>
        <p:spPr>
          <a:xfrm>
            <a:off x="0" y="1193800"/>
            <a:ext cx="6348413" cy="4519613"/>
          </a:xfrm>
          <a:prstGeom prst="rect">
            <a:avLst/>
          </a:prstGeom>
          <a:ln w="12700">
            <a:miter lim="400000"/>
          </a:ln>
        </p:spPr>
      </p:pic>
      <p:sp>
        <p:nvSpPr>
          <p:cNvPr id="1488" name="Rectangle 3"/>
          <p:cNvSpPr txBox="1"/>
          <p:nvPr/>
        </p:nvSpPr>
        <p:spPr>
          <a:xfrm>
            <a:off x="1003300" y="6653888"/>
            <a:ext cx="11379200" cy="203382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defRPr sz="6400">
                <a:solidFill>
                  <a:srgbClr val="FFFFFF"/>
                </a:solidFill>
                <a:effectLst>
                  <a:outerShdw sx="100000" sy="100000" kx="0" ky="0" algn="b" rotWithShape="0" blurRad="38100" dist="38100" dir="2700000">
                    <a:srgbClr val="000000"/>
                  </a:outerShdw>
                </a:effectLst>
              </a:defRPr>
            </a:pPr>
            <a:r>
              <a:t>Renaissance </a:t>
            </a:r>
            <a:r>
              <a:rPr>
                <a:solidFill>
                  <a:srgbClr val="00BAFB"/>
                </a:solidFill>
                <a:effectLst>
                  <a:outerShdw sx="100000" sy="100000" kx="0" ky="0" algn="b" rotWithShape="0" blurRad="38100" dist="38100" dir="2700000">
                    <a:srgbClr val="FFFFFF"/>
                  </a:outerShdw>
                </a:effectLst>
              </a:rPr>
              <a:t>perspective</a:t>
            </a:r>
            <a:r>
              <a:t> is like optimal gameplay </a:t>
            </a:r>
            <a:r>
              <a:rPr>
                <a:solidFill>
                  <a:srgbClr val="00BAFB"/>
                </a:solidFill>
                <a:effectLst>
                  <a:outerShdw sx="100000" sy="100000" kx="0" ky="0" algn="b" rotWithShape="0" blurRad="38100" dist="38100" dir="2700000">
                    <a:srgbClr val="FFFFFF"/>
                  </a:outerShdw>
                </a:effectLst>
              </a:rPr>
              <a:t>flow</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2" name="Picture 1" descr="Picture 1"/>
          <p:cNvPicPr>
            <a:picLocks noChangeAspect="1"/>
          </p:cNvPicPr>
          <p:nvPr/>
        </p:nvPicPr>
        <p:blipFill>
          <a:blip r:embed="rId3">
            <a:extLst/>
          </a:blip>
          <a:srcRect l="17964" t="11310" r="0" b="0"/>
          <a:stretch>
            <a:fillRect/>
          </a:stretch>
        </p:blipFill>
        <p:spPr>
          <a:xfrm>
            <a:off x="0" y="3052763"/>
            <a:ext cx="3048000" cy="2549526"/>
          </a:xfrm>
          <a:prstGeom prst="rect">
            <a:avLst/>
          </a:prstGeom>
          <a:ln w="12700">
            <a:miter lim="400000"/>
          </a:ln>
        </p:spPr>
      </p:pic>
      <p:sp>
        <p:nvSpPr>
          <p:cNvPr id="1493" name="Rectangle 2"/>
          <p:cNvSpPr/>
          <p:nvPr/>
        </p:nvSpPr>
        <p:spPr>
          <a:xfrm>
            <a:off x="647700" y="423862"/>
            <a:ext cx="12357100" cy="919163"/>
          </a:xfrm>
          <a:prstGeom prst="rect">
            <a:avLst/>
          </a:prstGeom>
          <a:solidFill>
            <a:srgbClr val="000000"/>
          </a:solidFill>
          <a:ln w="12700">
            <a:miter lim="400000"/>
          </a:ln>
          <a:effectLst>
            <a:outerShdw sx="100000" sy="100000" kx="0" ky="0" algn="b" rotWithShape="0" blurRad="38100" dist="23000" dir="5400000">
              <a:srgbClr val="000000">
                <a:alpha val="34999"/>
              </a:srgbClr>
            </a:outerShdw>
          </a:effectLst>
        </p:spPr>
        <p:txBody>
          <a:bodyPr lIns="45719" rIns="45719"/>
          <a:lstStyle/>
          <a:p>
            <a:pPr>
              <a:defRPr>
                <a:solidFill>
                  <a:srgbClr val="FFFFFF"/>
                </a:solidFill>
              </a:defRPr>
            </a:pPr>
          </a:p>
        </p:txBody>
      </p:sp>
      <p:sp>
        <p:nvSpPr>
          <p:cNvPr id="1494" name="Rectangle 3"/>
          <p:cNvSpPr txBox="1"/>
          <p:nvPr>
            <p:ph type="title"/>
          </p:nvPr>
        </p:nvSpPr>
        <p:spPr>
          <a:xfrm>
            <a:off x="1003300" y="6477000"/>
            <a:ext cx="11379200" cy="2387600"/>
          </a:xfrm>
          <a:prstGeom prst="rect">
            <a:avLst/>
          </a:prstGeom>
        </p:spPr>
        <p:txBody>
          <a:bodyPr lIns="38100" tIns="38100" rIns="38100" bIns="38100"/>
          <a:lstStyle/>
          <a:p>
            <a:pPr>
              <a:defRPr sz="6400"/>
            </a:pPr>
            <a:r>
              <a:t>Formal painting</a:t>
            </a:r>
            <a:br/>
            <a:r>
              <a:t>plays </a:t>
            </a:r>
            <a:r>
              <a:rPr>
                <a:solidFill>
                  <a:srgbClr val="00BAFB"/>
                </a:solidFill>
                <a:effectLst>
                  <a:outerShdw sx="100000" sy="100000" kx="0" ky="0" algn="b" rotWithShape="0" blurRad="38100" dist="38100" dir="2700000">
                    <a:srgbClr val="FFFFFF"/>
                  </a:outerShdw>
                </a:effectLst>
              </a:rPr>
              <a:t>with</a:t>
            </a:r>
            <a:r>
              <a:t> perspectival space</a:t>
            </a:r>
          </a:p>
        </p:txBody>
      </p:sp>
      <p:sp>
        <p:nvSpPr>
          <p:cNvPr id="1495" name="Line 4"/>
          <p:cNvSpPr/>
          <p:nvPr/>
        </p:nvSpPr>
        <p:spPr>
          <a:xfrm>
            <a:off x="1079500" y="6489700"/>
            <a:ext cx="10515601" cy="1589"/>
          </a:xfrm>
          <a:prstGeom prst="line">
            <a:avLst/>
          </a:prstGeom>
          <a:ln w="190500">
            <a:solidFill>
              <a:srgbClr val="FFFFFF"/>
            </a:solidFill>
            <a:tailEnd type="triangle"/>
          </a:ln>
        </p:spPr>
        <p:txBody>
          <a:bodyPr lIns="45719" rIns="45719"/>
          <a:lstStyle/>
          <a:p>
            <a:pPr>
              <a:defRPr>
                <a:solidFill>
                  <a:srgbClr val="FFFFFF"/>
                </a:solidFill>
              </a:defRPr>
            </a:pPr>
          </a:p>
        </p:txBody>
      </p:sp>
      <p:pic>
        <p:nvPicPr>
          <p:cNvPr id="1496" name="Picture 5" descr="Picture 5"/>
          <p:cNvPicPr>
            <a:picLocks noChangeAspect="1"/>
          </p:cNvPicPr>
          <p:nvPr/>
        </p:nvPicPr>
        <p:blipFill>
          <a:blip r:embed="rId4">
            <a:extLst/>
          </a:blip>
          <a:stretch>
            <a:fillRect/>
          </a:stretch>
        </p:blipFill>
        <p:spPr>
          <a:xfrm>
            <a:off x="6351587" y="3052763"/>
            <a:ext cx="3586163" cy="2552701"/>
          </a:xfrm>
          <a:prstGeom prst="rect">
            <a:avLst/>
          </a:prstGeom>
          <a:ln w="12700">
            <a:miter lim="400000"/>
          </a:ln>
        </p:spPr>
      </p:pic>
      <p:grpSp>
        <p:nvGrpSpPr>
          <p:cNvPr id="1499" name="Group 8"/>
          <p:cNvGrpSpPr/>
          <p:nvPr/>
        </p:nvGrpSpPr>
        <p:grpSpPr>
          <a:xfrm>
            <a:off x="3025775" y="3078163"/>
            <a:ext cx="3302000" cy="2551113"/>
            <a:chOff x="0" y="0"/>
            <a:chExt cx="3302000" cy="2551112"/>
          </a:xfrm>
        </p:grpSpPr>
        <p:sp>
          <p:nvSpPr>
            <p:cNvPr id="1497" name="Rectangle 6"/>
            <p:cNvSpPr/>
            <p:nvPr/>
          </p:nvSpPr>
          <p:spPr>
            <a:xfrm>
              <a:off x="0" y="0"/>
              <a:ext cx="3302000" cy="2551113"/>
            </a:xfrm>
            <a:prstGeom prst="rect">
              <a:avLst/>
            </a:prstGeom>
            <a:solidFill>
              <a:srgbClr val="FFFFFF"/>
            </a:solidFill>
            <a:ln w="12700" cap="flat">
              <a:noFill/>
              <a:miter lim="400000"/>
            </a:ln>
            <a:effectLst/>
          </p:spPr>
          <p:txBody>
            <a:bodyPr wrap="square" lIns="45719" tIns="45719" rIns="45719" bIns="45719" numCol="1" anchor="t">
              <a:noAutofit/>
            </a:bodyPr>
            <a:lstStyle/>
            <a:p>
              <a:pPr>
                <a:defRPr>
                  <a:solidFill>
                    <a:srgbClr val="FFFFFF"/>
                  </a:solidFill>
                </a:defRPr>
              </a:pPr>
            </a:p>
          </p:txBody>
        </p:sp>
        <p:pic>
          <p:nvPicPr>
            <p:cNvPr id="1498" name="Picture 7" descr="Picture 7"/>
            <p:cNvPicPr>
              <a:picLocks noChangeAspect="1"/>
            </p:cNvPicPr>
            <p:nvPr/>
          </p:nvPicPr>
          <p:blipFill>
            <a:blip r:embed="rId5">
              <a:extLst/>
            </a:blip>
            <a:stretch>
              <a:fillRect/>
            </a:stretch>
          </p:blipFill>
          <p:spPr>
            <a:xfrm>
              <a:off x="0" y="0"/>
              <a:ext cx="3300413" cy="2551113"/>
            </a:xfrm>
            <a:prstGeom prst="rect">
              <a:avLst/>
            </a:prstGeom>
            <a:ln w="12700" cap="flat">
              <a:noFill/>
              <a:miter lim="400000"/>
            </a:ln>
            <a:effectLst/>
          </p:spPr>
        </p:pic>
      </p:grpSp>
      <p:pic>
        <p:nvPicPr>
          <p:cNvPr id="1500" name="Picture 9" descr="Picture 9"/>
          <p:cNvPicPr>
            <a:picLocks noChangeAspect="1"/>
          </p:cNvPicPr>
          <p:nvPr/>
        </p:nvPicPr>
        <p:blipFill>
          <a:blip r:embed="rId6">
            <a:extLst/>
          </a:blip>
          <a:stretch>
            <a:fillRect/>
          </a:stretch>
        </p:blipFill>
        <p:spPr>
          <a:xfrm>
            <a:off x="9944100" y="3065463"/>
            <a:ext cx="3479800" cy="254635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4" name="Rectangle 1"/>
          <p:cNvSpPr/>
          <p:nvPr/>
        </p:nvSpPr>
        <p:spPr>
          <a:xfrm>
            <a:off x="647700" y="423862"/>
            <a:ext cx="12357100" cy="919163"/>
          </a:xfrm>
          <a:prstGeom prst="rect">
            <a:avLst/>
          </a:prstGeom>
          <a:solidFill>
            <a:srgbClr val="000000"/>
          </a:solidFill>
          <a:ln w="12700">
            <a:miter lim="400000"/>
          </a:ln>
          <a:effectLst>
            <a:outerShdw sx="100000" sy="100000" kx="0" ky="0" algn="b" rotWithShape="0" blurRad="38100" dist="23000" dir="5400000">
              <a:srgbClr val="000000">
                <a:alpha val="34999"/>
              </a:srgbClr>
            </a:outerShdw>
          </a:effectLst>
        </p:spPr>
        <p:txBody>
          <a:bodyPr lIns="45719" rIns="45719"/>
          <a:lstStyle/>
          <a:p>
            <a:pPr>
              <a:defRPr>
                <a:solidFill>
                  <a:srgbClr val="FFFFFF"/>
                </a:solidFill>
              </a:defRPr>
            </a:pPr>
          </a:p>
        </p:txBody>
      </p:sp>
      <p:pic>
        <p:nvPicPr>
          <p:cNvPr id="1505" name="Picture 2" descr="Picture 2"/>
          <p:cNvPicPr>
            <a:picLocks noChangeAspect="1"/>
          </p:cNvPicPr>
          <p:nvPr/>
        </p:nvPicPr>
        <p:blipFill>
          <a:blip r:embed="rId3">
            <a:extLst/>
          </a:blip>
          <a:stretch>
            <a:fillRect/>
          </a:stretch>
        </p:blipFill>
        <p:spPr>
          <a:xfrm>
            <a:off x="38100" y="2073275"/>
            <a:ext cx="4843463" cy="3390900"/>
          </a:xfrm>
          <a:prstGeom prst="rect">
            <a:avLst/>
          </a:prstGeom>
          <a:ln w="12700">
            <a:miter lim="400000"/>
          </a:ln>
        </p:spPr>
      </p:pic>
      <p:sp>
        <p:nvSpPr>
          <p:cNvPr id="1506" name="Line 3"/>
          <p:cNvSpPr/>
          <p:nvPr/>
        </p:nvSpPr>
        <p:spPr>
          <a:xfrm>
            <a:off x="1079500" y="6489700"/>
            <a:ext cx="10515601" cy="1589"/>
          </a:xfrm>
          <a:prstGeom prst="line">
            <a:avLst/>
          </a:prstGeom>
          <a:ln w="190500">
            <a:solidFill>
              <a:srgbClr val="FFFFFF"/>
            </a:solidFill>
            <a:tailEnd type="triangle"/>
          </a:ln>
        </p:spPr>
        <p:txBody>
          <a:bodyPr lIns="45719" rIns="45719"/>
          <a:lstStyle/>
          <a:p>
            <a:pPr>
              <a:defRPr>
                <a:solidFill>
                  <a:srgbClr val="FFFFFF"/>
                </a:solidFill>
              </a:defRPr>
            </a:pPr>
          </a:p>
        </p:txBody>
      </p:sp>
      <p:pic>
        <p:nvPicPr>
          <p:cNvPr id="1507" name="Picture 4" descr="Picture 4"/>
          <p:cNvPicPr>
            <a:picLocks noChangeAspect="1"/>
          </p:cNvPicPr>
          <p:nvPr/>
        </p:nvPicPr>
        <p:blipFill>
          <a:blip r:embed="rId4">
            <a:extLst/>
          </a:blip>
          <a:srcRect l="11719" t="0" r="11882" b="0"/>
          <a:stretch>
            <a:fillRect/>
          </a:stretch>
        </p:blipFill>
        <p:spPr>
          <a:xfrm>
            <a:off x="4171949" y="2074863"/>
            <a:ext cx="4457702" cy="3419476"/>
          </a:xfrm>
          <a:prstGeom prst="rect">
            <a:avLst/>
          </a:prstGeom>
          <a:ln w="12700">
            <a:miter lim="400000"/>
          </a:ln>
        </p:spPr>
      </p:pic>
      <p:sp>
        <p:nvSpPr>
          <p:cNvPr id="1508" name="Rectangle 5"/>
          <p:cNvSpPr txBox="1"/>
          <p:nvPr/>
        </p:nvSpPr>
        <p:spPr>
          <a:xfrm>
            <a:off x="1003300" y="7149188"/>
            <a:ext cx="11379200" cy="104322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lgn="l">
              <a:defRPr sz="6400">
                <a:solidFill>
                  <a:srgbClr val="FFFFFF"/>
                </a:solidFill>
                <a:effectLst>
                  <a:outerShdw sx="100000" sy="100000" kx="0" ky="0" algn="b" rotWithShape="0" blurRad="38100" dist="38100" dir="2700000">
                    <a:srgbClr val="000000"/>
                  </a:outerShdw>
                </a:effectLst>
              </a:defRPr>
            </a:pPr>
            <a:r>
              <a:t>Formal games play </a:t>
            </a:r>
            <a:r>
              <a:rPr>
                <a:solidFill>
                  <a:srgbClr val="00BAFB"/>
                </a:solidFill>
                <a:effectLst>
                  <a:outerShdw sx="100000" sy="100000" kx="0" ky="0" algn="b" rotWithShape="0" blurRad="38100" dist="38100" dir="2700000">
                    <a:srgbClr val="FFFFFF"/>
                  </a:outerShdw>
                </a:effectLst>
              </a:rPr>
              <a:t>with</a:t>
            </a:r>
            <a:r>
              <a:t> flow</a:t>
            </a:r>
          </a:p>
        </p:txBody>
      </p:sp>
      <p:pic>
        <p:nvPicPr>
          <p:cNvPr id="1509" name="Picture 6" descr="Picture 6"/>
          <p:cNvPicPr>
            <a:picLocks noChangeAspect="1"/>
          </p:cNvPicPr>
          <p:nvPr/>
        </p:nvPicPr>
        <p:blipFill>
          <a:blip r:embed="rId5">
            <a:extLst/>
          </a:blip>
          <a:srcRect l="0" t="31844" r="29124" b="22435"/>
          <a:stretch>
            <a:fillRect/>
          </a:stretch>
        </p:blipFill>
        <p:spPr>
          <a:xfrm>
            <a:off x="8631238" y="2070100"/>
            <a:ext cx="4343401" cy="34544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3" name="slipgate_30sec-13.mov" descr="slipgate_30sec-13.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117600" y="838200"/>
            <a:ext cx="10769600" cy="80772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28933" fill="hold"/>
                                        <p:tgtEl>
                                          <p:spTgt spid="151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513"/>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513"/>
                </p:tgtEl>
              </p:cMediaNode>
            </p:video>
            <p:seq concurrent="1" prevAc="none" nextAc="seek">
              <p:cTn id="12" evtFilter="cancelBubble" nodeType="interactiveSeq" restart="whenNotActive" fill="hold">
                <p:stCondLst>
                  <p:cond delay="0" evt="onClick">
                    <p:tgtEl>
                      <p:spTgt spid="151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513"/>
                                        </p:tgtEl>
                                      </p:cBhvr>
                                    </p:cmd>
                                  </p:childTnLst>
                                </p:cTn>
                              </p:par>
                            </p:childTnLst>
                          </p:cTn>
                        </p:par>
                      </p:childTnLst>
                    </p:cTn>
                  </p:par>
                </p:childTnLst>
              </p:cTn>
              <p:nextCondLst>
                <p:cond delay="0" evt="onClick">
                  <p:tgtEl>
                    <p:spTgt spid="151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7" name="Rectangle 1"/>
          <p:cNvSpPr txBox="1"/>
          <p:nvPr>
            <p:ph type="title"/>
          </p:nvPr>
        </p:nvSpPr>
        <p:spPr>
          <a:prstGeom prst="rect">
            <a:avLst/>
          </a:prstGeom>
        </p:spPr>
        <p:txBody>
          <a:bodyPr/>
          <a:lstStyle/>
          <a:p>
            <a:pPr/>
          </a:p>
        </p:txBody>
      </p:sp>
      <p:sp>
        <p:nvSpPr>
          <p:cNvPr id="1518" name="Rectangle 2"/>
          <p:cNvSpPr txBox="1"/>
          <p:nvPr>
            <p:ph type="body" idx="1"/>
          </p:nvPr>
        </p:nvSpPr>
        <p:spPr>
          <a:prstGeom prst="rect">
            <a:avLst/>
          </a:prstGeom>
        </p:spPr>
        <p:txBody>
          <a:bodyPr/>
          <a:lstStyle/>
          <a:p>
            <a:pPr>
              <a:buBlip>
                <a:blip r:embed="rId3"/>
              </a:buBlip>
            </a:pPr>
          </a:p>
        </p:txBody>
      </p:sp>
      <p:pic>
        <p:nvPicPr>
          <p:cNvPr id="1519" name="Picture 3" descr="Picture 3"/>
          <p:cNvPicPr>
            <a:picLocks noChangeAspect="1"/>
          </p:cNvPicPr>
          <p:nvPr/>
        </p:nvPicPr>
        <p:blipFill>
          <a:blip r:embed="rId4">
            <a:extLst/>
          </a:blip>
          <a:stretch>
            <a:fillRect/>
          </a:stretch>
        </p:blipFill>
        <p:spPr>
          <a:xfrm>
            <a:off x="584200" y="438150"/>
            <a:ext cx="11836400" cy="88773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3" name="Rectangle 1"/>
          <p:cNvSpPr txBox="1"/>
          <p:nvPr>
            <p:ph type="title"/>
          </p:nvPr>
        </p:nvSpPr>
        <p:spPr>
          <a:xfrm>
            <a:off x="0" y="390525"/>
            <a:ext cx="13004800" cy="1625600"/>
          </a:xfrm>
          <a:prstGeom prst="rect">
            <a:avLst/>
          </a:prstGeom>
        </p:spPr>
        <p:txBody>
          <a:bodyPr lIns="38100" tIns="38100" rIns="38100" bIns="38100"/>
          <a:lstStyle>
            <a:lvl1pPr algn="ctr">
              <a:defRPr sz="4800"/>
            </a:lvl1pPr>
          </a:lstStyle>
          <a:p>
            <a:pPr/>
            <a:r>
              <a:t>…contrast with a mainstream game like Portal</a:t>
            </a:r>
          </a:p>
        </p:txBody>
      </p:sp>
      <p:sp>
        <p:nvSpPr>
          <p:cNvPr id="1524" name="Rectangle 2"/>
          <p:cNvSpPr txBox="1"/>
          <p:nvPr>
            <p:ph type="body" idx="1"/>
          </p:nvPr>
        </p:nvSpPr>
        <p:spPr>
          <a:prstGeom prst="rect">
            <a:avLst/>
          </a:prstGeom>
        </p:spPr>
        <p:txBody>
          <a:bodyPr lIns="38100" tIns="38100" rIns="38100" bIns="38100" anchor="t"/>
          <a:lstStyle/>
          <a:p>
            <a:pPr marL="368300" indent="-368300">
              <a:spcBef>
                <a:spcPts val="0"/>
              </a:spcBef>
              <a:buSzPct val="155000"/>
              <a:buBlip>
                <a:blip r:embed="rId3"/>
              </a:buBlip>
              <a:defRPr>
                <a:latin typeface="Calibri"/>
                <a:ea typeface="Calibri"/>
                <a:cs typeface="Calibri"/>
                <a:sym typeface="Calibri"/>
              </a:defRPr>
            </a:pPr>
          </a:p>
        </p:txBody>
      </p:sp>
      <p:pic>
        <p:nvPicPr>
          <p:cNvPr id="1525" name="Picture 3" descr="Picture 3"/>
          <p:cNvPicPr>
            <a:picLocks noChangeAspect="1"/>
          </p:cNvPicPr>
          <p:nvPr/>
        </p:nvPicPr>
        <p:blipFill>
          <a:blip r:embed="rId4">
            <a:extLst/>
          </a:blip>
          <a:stretch>
            <a:fillRect/>
          </a:stretch>
        </p:blipFill>
        <p:spPr>
          <a:xfrm>
            <a:off x="0" y="2011363"/>
            <a:ext cx="13004800" cy="7034212"/>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9" name="Picture 1" descr="Picture 1"/>
          <p:cNvPicPr>
            <a:picLocks noChangeAspect="1"/>
          </p:cNvPicPr>
          <p:nvPr/>
        </p:nvPicPr>
        <p:blipFill>
          <a:blip r:embed="rId3">
            <a:extLst/>
          </a:blip>
          <a:stretch>
            <a:fillRect/>
          </a:stretch>
        </p:blipFill>
        <p:spPr>
          <a:xfrm>
            <a:off x="447675" y="6350"/>
            <a:ext cx="12107864" cy="908050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3" name="Rectangle 1"/>
          <p:cNvSpPr txBox="1"/>
          <p:nvPr>
            <p:ph type="title"/>
          </p:nvPr>
        </p:nvSpPr>
        <p:spPr>
          <a:prstGeom prst="rect">
            <a:avLst/>
          </a:prstGeom>
        </p:spPr>
        <p:txBody>
          <a:bodyPr/>
          <a:lstStyle/>
          <a:p>
            <a:pPr>
              <a:defRPr>
                <a:effectLst/>
              </a:defRPr>
            </a:pPr>
            <a:r>
              <a:t>Reviews of the Game:</a:t>
            </a:r>
          </a:p>
        </p:txBody>
      </p:sp>
      <p:sp>
        <p:nvSpPr>
          <p:cNvPr id="1534" name="Rectangle 2"/>
          <p:cNvSpPr txBox="1"/>
          <p:nvPr>
            <p:ph type="body" idx="1"/>
          </p:nvPr>
        </p:nvSpPr>
        <p:spPr>
          <a:xfrm>
            <a:off x="647700" y="2449513"/>
            <a:ext cx="11709400" cy="7304087"/>
          </a:xfrm>
          <a:prstGeom prst="rect">
            <a:avLst/>
          </a:prstGeom>
        </p:spPr>
        <p:txBody>
          <a:bodyPr/>
          <a:lstStyle/>
          <a:p>
            <a:pPr marL="0" indent="0">
              <a:spcBef>
                <a:spcPts val="0"/>
              </a:spcBef>
              <a:buSzTx/>
              <a:buNone/>
              <a:defRPr sz="3800">
                <a:effectLst/>
                <a:latin typeface="Arial"/>
                <a:ea typeface="Arial"/>
                <a:cs typeface="Arial"/>
                <a:sym typeface="Arial"/>
              </a:defRPr>
            </a:pPr>
            <a:r>
              <a:t>“</a:t>
            </a:r>
            <a:r>
              <a:rPr>
                <a:latin typeface="Calibri"/>
                <a:ea typeface="Calibri"/>
                <a:cs typeface="Calibri"/>
                <a:sym typeface="Calibri"/>
              </a:rPr>
              <a:t>…it</a:t>
            </a:r>
            <a:r>
              <a:t>’</a:t>
            </a:r>
            <a:r>
              <a:rPr>
                <a:latin typeface="Calibri"/>
                <a:ea typeface="Calibri"/>
                <a:cs typeface="Calibri"/>
                <a:sym typeface="Calibri"/>
              </a:rPr>
              <a:t>s so atypical and requires </a:t>
            </a:r>
            <a:r>
              <a:rPr>
                <a:solidFill>
                  <a:srgbClr val="FF0000"/>
                </a:solidFill>
                <a:latin typeface="Calibri"/>
                <a:ea typeface="Calibri"/>
                <a:cs typeface="Calibri"/>
                <a:sym typeface="Calibri"/>
              </a:rPr>
              <a:t>so much effort to appreciate</a:t>
            </a:r>
            <a:r>
              <a:rPr>
                <a:latin typeface="Calibri"/>
                <a:ea typeface="Calibri"/>
                <a:cs typeface="Calibri"/>
                <a:sym typeface="Calibri"/>
              </a:rPr>
              <a:t> that very few will find it truly worthwhile.</a:t>
            </a:r>
            <a:r>
              <a:t>”</a:t>
            </a:r>
            <a:r>
              <a:rPr>
                <a:latin typeface="Calibri"/>
                <a:ea typeface="Calibri"/>
                <a:cs typeface="Calibri"/>
                <a:sym typeface="Calibri"/>
              </a:rPr>
              <a:t>—Games Radar</a:t>
            </a:r>
            <a:endParaRPr>
              <a:latin typeface="Calibri"/>
              <a:ea typeface="Calibri"/>
              <a:cs typeface="Calibri"/>
              <a:sym typeface="Calibri"/>
            </a:endParaRPr>
          </a:p>
          <a:p>
            <a:pPr marL="446087" indent="-446087">
              <a:spcBef>
                <a:spcPts val="900"/>
              </a:spcBef>
              <a:defRPr sz="3800">
                <a:effectLst/>
              </a:defRPr>
            </a:pPr>
          </a:p>
          <a:p>
            <a:pPr marL="0" indent="0">
              <a:spcBef>
                <a:spcPts val="900"/>
              </a:spcBef>
              <a:buSzTx/>
              <a:buNone/>
              <a:defRPr sz="3800">
                <a:effectLst/>
                <a:latin typeface="Arial"/>
                <a:ea typeface="Arial"/>
                <a:cs typeface="Arial"/>
                <a:sym typeface="Arial"/>
              </a:defRPr>
            </a:pPr>
            <a:r>
              <a:t>“</a:t>
            </a:r>
            <a:r>
              <a:rPr>
                <a:latin typeface="Calibri"/>
                <a:ea typeface="Calibri"/>
                <a:cs typeface="Calibri"/>
                <a:sym typeface="Calibri"/>
              </a:rPr>
              <a:t>With incredibly poor visibility (apparently by design) and a thumping electronica soundtrack, it offers a generous </a:t>
            </a:r>
            <a:r>
              <a:rPr>
                <a:solidFill>
                  <a:srgbClr val="FF0000"/>
                </a:solidFill>
                <a:latin typeface="Calibri"/>
                <a:ea typeface="Calibri"/>
                <a:cs typeface="Calibri"/>
                <a:sym typeface="Calibri"/>
              </a:rPr>
              <a:t>100 levels of damn-near-unplayable technoslop</a:t>
            </a:r>
            <a:r>
              <a:rPr>
                <a:latin typeface="Calibri"/>
                <a:ea typeface="Calibri"/>
                <a:cs typeface="Calibri"/>
                <a:sym typeface="Calibri"/>
              </a:rPr>
              <a:t>.</a:t>
            </a:r>
            <a:r>
              <a:t>”</a:t>
            </a:r>
          </a:p>
          <a:p>
            <a:pPr marL="0" indent="0" algn="r">
              <a:spcBef>
                <a:spcPts val="900"/>
              </a:spcBef>
              <a:buSzTx/>
              <a:buNone/>
              <a:defRPr sz="3800">
                <a:effectLst/>
              </a:defRPr>
            </a:pPr>
            <a:r>
              <a:t>—Official Xbox Magazine</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36" name="spaceGiraffeDemo.mov" descr="spaceGiraffeDemo.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320800" y="990600"/>
            <a:ext cx="10363200" cy="7772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mediacall" nodeType="afterEffect" presetSubtype="0" presetID="1" grpId="1" fill="hold">
                                  <p:stCondLst>
                                    <p:cond delay="0"/>
                                  </p:stCondLst>
                                  <p:childTnLst>
                                    <p:cmd type="call" cmd="playFrom(0.0)">
                                      <p:cBhvr>
                                        <p:cTn id="6" dur="65231" fill="hold"/>
                                        <p:tgtEl>
                                          <p:spTgt spid="1536"/>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3" grpId="1" fill="hold">
                                  <p:stCondLst>
                                    <p:cond delay="0"/>
                                  </p:stCondLst>
                                  <p:childTnLst>
                                    <p:cmd type="call" cmd="stop">
                                      <p:cBhvr>
                                        <p:cTn id="10" dur="1000" fill="hold"/>
                                        <p:tgtEl>
                                          <p:spTgt spid="153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1536"/>
                </p:tgtEl>
              </p:cMediaNode>
            </p:video>
            <p:seq concurrent="1" prevAc="none" nextAc="seek">
              <p:cTn id="12" evtFilter="cancelBubble" nodeType="interactiveSeq" restart="whenNotActive" fill="hold">
                <p:stCondLst>
                  <p:cond delay="0" evt="onClick">
                    <p:tgtEl>
                      <p:spTgt spid="1536"/>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1536"/>
                                        </p:tgtEl>
                                      </p:cBhvr>
                                    </p:cmd>
                                  </p:childTnLst>
                                </p:cTn>
                              </p:par>
                            </p:childTnLst>
                          </p:cTn>
                        </p:par>
                      </p:childTnLst>
                    </p:cTn>
                  </p:par>
                </p:childTnLst>
              </p:cTn>
              <p:nextCondLst>
                <p:cond delay="0" evt="onClick">
                  <p:tgtEl>
                    <p:spTgt spid="153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6" name="Rectangle 1"/>
          <p:cNvSpPr txBox="1"/>
          <p:nvPr>
            <p:ph type="body" idx="1"/>
          </p:nvPr>
        </p:nvSpPr>
        <p:spPr>
          <a:xfrm>
            <a:off x="647700" y="4616450"/>
            <a:ext cx="11709400" cy="5137150"/>
          </a:xfrm>
          <a:prstGeom prst="rect">
            <a:avLst/>
          </a:prstGeom>
        </p:spPr>
        <p:txBody>
          <a:bodyPr/>
          <a:lstStyle/>
          <a:p>
            <a:pPr marL="0" indent="539750">
              <a:lnSpc>
                <a:spcPct val="90000"/>
              </a:lnSpc>
              <a:buSzTx/>
              <a:buNone/>
              <a:defRPr>
                <a:effectLst/>
                <a:latin typeface="Arial"/>
                <a:ea typeface="Arial"/>
                <a:cs typeface="Arial"/>
                <a:sym typeface="Arial"/>
              </a:defRPr>
            </a:pPr>
            <a:r>
              <a:t>“</a:t>
            </a:r>
            <a:r>
              <a:rPr>
                <a:latin typeface="Calibri"/>
                <a:ea typeface="Calibri"/>
                <a:cs typeface="Calibri"/>
                <a:sym typeface="Calibri"/>
              </a:rPr>
              <a:t>Jason Rohrer</a:t>
            </a:r>
            <a:r>
              <a:t>’</a:t>
            </a:r>
            <a:r>
              <a:rPr>
                <a:latin typeface="Calibri"/>
                <a:ea typeface="Calibri"/>
                <a:cs typeface="Calibri"/>
                <a:sym typeface="Calibri"/>
              </a:rPr>
              <a:t>s game, </a:t>
            </a:r>
            <a:r>
              <a:rPr i="1">
                <a:latin typeface="Calibri"/>
                <a:ea typeface="Calibri"/>
                <a:cs typeface="Calibri"/>
                <a:sym typeface="Calibri"/>
              </a:rPr>
              <a:t>Passage</a:t>
            </a:r>
            <a:r>
              <a:rPr>
                <a:latin typeface="Calibri"/>
                <a:ea typeface="Calibri"/>
                <a:cs typeface="Calibri"/>
                <a:sym typeface="Calibri"/>
              </a:rPr>
              <a:t>, by virtue of being entirely unenjoyable as an actual game, is transparently a didactic experience about the transience of life. It is self-important and condescending. It is as if a big neon sign has lit up: </a:t>
            </a:r>
            <a:r>
              <a:t>‘</a:t>
            </a:r>
            <a:r>
              <a:rPr>
                <a:latin typeface="Calibri"/>
                <a:ea typeface="Calibri"/>
                <a:cs typeface="Calibri"/>
                <a:sym typeface="Calibri"/>
              </a:rPr>
              <a:t>Pay me heed, for I am art!</a:t>
            </a:r>
            <a:r>
              <a:t>’”</a:t>
            </a:r>
          </a:p>
          <a:p>
            <a:pPr marL="0" indent="539750" algn="r">
              <a:lnSpc>
                <a:spcPct val="90000"/>
              </a:lnSpc>
              <a:buSzTx/>
              <a:buNone/>
              <a:defRPr>
                <a:effectLst/>
              </a:defRPr>
            </a:pPr>
            <a:r>
              <a:t>—Edge Magazine</a:t>
            </a:r>
          </a:p>
        </p:txBody>
      </p:sp>
      <p:sp>
        <p:nvSpPr>
          <p:cNvPr id="1167" name="Rectangle 2"/>
          <p:cNvSpPr txBox="1"/>
          <p:nvPr/>
        </p:nvSpPr>
        <p:spPr>
          <a:xfrm>
            <a:off x="977900" y="1216720"/>
            <a:ext cx="8298802" cy="70663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57150" algn="l">
              <a:defRPr sz="5600">
                <a:effectLst/>
                <a:latin typeface="Calibri"/>
                <a:ea typeface="Calibri"/>
                <a:cs typeface="Calibri"/>
                <a:sym typeface="Calibri"/>
              </a:defRPr>
            </a:pPr>
            <a:r>
              <a:t>Art through a </a:t>
            </a:r>
            <a:r>
              <a:rPr>
                <a:solidFill>
                  <a:srgbClr val="FF0000"/>
                </a:solidFill>
              </a:rPr>
              <a:t>populist</a:t>
            </a:r>
            <a:r>
              <a:t> lens</a:t>
            </a:r>
          </a:p>
        </p:txBody>
      </p:sp>
      <p:pic>
        <p:nvPicPr>
          <p:cNvPr id="1168" name="Picture 3" descr="Picture 3"/>
          <p:cNvPicPr>
            <a:picLocks noChangeAspect="1"/>
          </p:cNvPicPr>
          <p:nvPr/>
        </p:nvPicPr>
        <p:blipFill>
          <a:blip r:embed="rId3">
            <a:extLst/>
          </a:blip>
          <a:stretch>
            <a:fillRect/>
          </a:stretch>
        </p:blipFill>
        <p:spPr>
          <a:xfrm>
            <a:off x="0" y="2273300"/>
            <a:ext cx="13004800" cy="2057400"/>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0" name="Picture 1" descr="Picture 1"/>
          <p:cNvPicPr>
            <a:picLocks noChangeAspect="1"/>
          </p:cNvPicPr>
          <p:nvPr/>
        </p:nvPicPr>
        <p:blipFill>
          <a:blip r:embed="rId3">
            <a:extLst/>
          </a:blip>
          <a:stretch>
            <a:fillRect/>
          </a:stretch>
        </p:blipFill>
        <p:spPr>
          <a:xfrm>
            <a:off x="635000" y="476250"/>
            <a:ext cx="11734800" cy="88011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4" name="Rectangle 1"/>
          <p:cNvSpPr txBox="1"/>
          <p:nvPr>
            <p:ph type="title"/>
          </p:nvPr>
        </p:nvSpPr>
        <p:spPr>
          <a:prstGeom prst="rect">
            <a:avLst/>
          </a:prstGeom>
        </p:spPr>
        <p:txBody>
          <a:bodyPr/>
          <a:lstStyle/>
          <a:p>
            <a:pPr>
              <a:defRPr>
                <a:effectLst/>
              </a:defRPr>
            </a:pPr>
          </a:p>
        </p:txBody>
      </p:sp>
      <p:sp>
        <p:nvSpPr>
          <p:cNvPr id="1545" name="Rectangle 2"/>
          <p:cNvSpPr txBox="1"/>
          <p:nvPr>
            <p:ph type="body" idx="1"/>
          </p:nvPr>
        </p:nvSpPr>
        <p:spPr>
          <a:prstGeom prst="rect">
            <a:avLst/>
          </a:prstGeom>
        </p:spPr>
        <p:txBody>
          <a:bodyPr/>
          <a:lstStyle/>
          <a:p>
            <a:pPr marL="303212" indent="-303212">
              <a:spcBef>
                <a:spcPts val="0"/>
              </a:spcBef>
              <a:defRPr>
                <a:effectLst/>
              </a:defRPr>
            </a:pPr>
          </a:p>
        </p:txBody>
      </p:sp>
      <p:pic>
        <p:nvPicPr>
          <p:cNvPr id="1546" name="Picture 3" descr="Picture 3"/>
          <p:cNvPicPr>
            <a:picLocks noChangeAspect="1"/>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0" name="Picture 1" descr="Picture 1"/>
          <p:cNvPicPr>
            <a:picLocks noChangeAspect="1"/>
          </p:cNvPicPr>
          <p:nvPr/>
        </p:nvPicPr>
        <p:blipFill>
          <a:blip r:embed="rId2">
            <a:extLst/>
          </a:blip>
          <a:stretch>
            <a:fillRect/>
          </a:stretch>
        </p:blipFill>
        <p:spPr>
          <a:xfrm>
            <a:off x="539750" y="2382838"/>
            <a:ext cx="11912600" cy="7370762"/>
          </a:xfrm>
          <a:prstGeom prst="rect">
            <a:avLst/>
          </a:prstGeom>
          <a:ln w="12700">
            <a:miter lim="400000"/>
          </a:ln>
        </p:spPr>
      </p:pic>
      <p:sp>
        <p:nvSpPr>
          <p:cNvPr id="1551" name="Rectangle 2"/>
          <p:cNvSpPr txBox="1"/>
          <p:nvPr>
            <p:ph type="title"/>
          </p:nvPr>
        </p:nvSpPr>
        <p:spPr>
          <a:prstGeom prst="rect">
            <a:avLst/>
          </a:prstGeom>
        </p:spPr>
        <p:txBody>
          <a:bodyPr/>
          <a:lstStyle>
            <a:lvl1pPr>
              <a:defRPr sz="6000"/>
            </a:lvl1pPr>
          </a:lstStyle>
          <a:p>
            <a:pPr/>
            <a:r>
              <a:t>Formal games explore this space:</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3" name="Rectangle 1"/>
          <p:cNvSpPr txBox="1"/>
          <p:nvPr>
            <p:ph type="title"/>
          </p:nvPr>
        </p:nvSpPr>
        <p:spPr>
          <a:xfrm>
            <a:off x="927100" y="3479800"/>
            <a:ext cx="11290300" cy="2438400"/>
          </a:xfrm>
          <a:prstGeom prst="rect">
            <a:avLst/>
          </a:prstGeom>
        </p:spPr>
        <p:txBody>
          <a:bodyPr/>
          <a:lstStyle>
            <a:lvl1pPr algn="ctr">
              <a:defRPr sz="9600"/>
            </a:lvl1pPr>
          </a:lstStyle>
          <a:p>
            <a:pPr/>
            <a:r>
              <a:t>question break...</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5" name="Rectangle 1"/>
          <p:cNvSpPr txBox="1"/>
          <p:nvPr>
            <p:ph type="title"/>
          </p:nvPr>
        </p:nvSpPr>
        <p:spPr>
          <a:prstGeom prst="rect">
            <a:avLst/>
          </a:prstGeom>
        </p:spPr>
        <p:txBody>
          <a:bodyPr/>
          <a:lstStyle/>
          <a:p>
            <a:pPr/>
            <a:r>
              <a:t>Talk Overview</a:t>
            </a:r>
          </a:p>
        </p:txBody>
      </p:sp>
      <p:sp>
        <p:nvSpPr>
          <p:cNvPr id="1556" name="Rectangle 2"/>
          <p:cNvSpPr txBox="1"/>
          <p:nvPr>
            <p:ph type="body" idx="1"/>
          </p:nvPr>
        </p:nvSpPr>
        <p:spPr>
          <a:prstGeom prst="rect">
            <a:avLst/>
          </a:prstGeom>
        </p:spPr>
        <p:txBody>
          <a:bodyPr/>
          <a:lstStyle/>
          <a:p>
            <a:pPr>
              <a:buBlip>
                <a:blip r:embed="rId2"/>
              </a:buBlip>
              <a:defRPr sz="5000"/>
            </a:pPr>
            <a:r>
              <a:t>What is Art?</a:t>
            </a:r>
          </a:p>
          <a:p>
            <a:pPr>
              <a:buBlip>
                <a:blip r:embed="rId2"/>
              </a:buBlip>
              <a:defRPr sz="5000"/>
            </a:pPr>
            <a:r>
              <a:t>Advancing an artistic medium</a:t>
            </a:r>
          </a:p>
          <a:p>
            <a:pPr>
              <a:buBlip>
                <a:blip r:embed="rId2"/>
              </a:buBlip>
              <a:defRPr sz="5000"/>
            </a:pPr>
            <a:r>
              <a:t>Formal vs. Political Art</a:t>
            </a:r>
          </a:p>
          <a:p>
            <a:pPr>
              <a:buBlip>
                <a:blip r:embed="rId2"/>
              </a:buBlip>
              <a:defRPr sz="5000"/>
            </a:pPr>
            <a:r>
              <a:t>Flow and Painting</a:t>
            </a:r>
          </a:p>
          <a:p>
            <a:pPr>
              <a:buBlip>
                <a:blip r:embed="rId2"/>
              </a:buBlip>
              <a:defRPr sz="5000">
                <a:solidFill>
                  <a:srgbClr val="47CCFC"/>
                </a:solidFill>
                <a:effectLst>
                  <a:outerShdw sx="100000" sy="100000" kx="0" ky="0" algn="b" rotWithShape="0" blurRad="38100" dist="38100" dir="2700000">
                    <a:srgbClr val="FFFFFF"/>
                  </a:outerShdw>
                </a:effectLst>
              </a:defRPr>
            </a:pPr>
            <a:r>
              <a:t>Formal Art Games</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8" name="Picture 1" descr="Picture 1"/>
          <p:cNvPicPr>
            <a:picLocks noChangeAspect="1"/>
          </p:cNvPicPr>
          <p:nvPr/>
        </p:nvPicPr>
        <p:blipFill>
          <a:blip r:embed="rId3">
            <a:extLst/>
          </a:blip>
          <a:stretch>
            <a:fillRect/>
          </a:stretch>
        </p:blipFill>
        <p:spPr>
          <a:xfrm>
            <a:off x="-407988" y="3006725"/>
            <a:ext cx="5891213" cy="6786564"/>
          </a:xfrm>
          <a:prstGeom prst="rect">
            <a:avLst/>
          </a:prstGeom>
          <a:ln w="12700">
            <a:miter lim="400000"/>
          </a:ln>
        </p:spPr>
      </p:pic>
      <p:pic>
        <p:nvPicPr>
          <p:cNvPr id="1559" name="Picture 2" descr="Picture 2"/>
          <p:cNvPicPr>
            <a:picLocks noChangeAspect="1"/>
          </p:cNvPicPr>
          <p:nvPr/>
        </p:nvPicPr>
        <p:blipFill>
          <a:blip r:embed="rId4">
            <a:extLst/>
          </a:blip>
          <a:srcRect l="15250" t="0" r="14998" b="0"/>
          <a:stretch>
            <a:fillRect/>
          </a:stretch>
        </p:blipFill>
        <p:spPr>
          <a:xfrm>
            <a:off x="4619625" y="3006725"/>
            <a:ext cx="4699000" cy="6737350"/>
          </a:xfrm>
          <a:prstGeom prst="rect">
            <a:avLst/>
          </a:prstGeom>
          <a:ln w="12700">
            <a:miter lim="400000"/>
          </a:ln>
        </p:spPr>
      </p:pic>
      <p:sp>
        <p:nvSpPr>
          <p:cNvPr id="1560" name="Rectangle 3"/>
          <p:cNvSpPr txBox="1"/>
          <p:nvPr>
            <p:ph type="title"/>
          </p:nvPr>
        </p:nvSpPr>
        <p:spPr>
          <a:prstGeom prst="rect">
            <a:avLst/>
          </a:prstGeom>
        </p:spPr>
        <p:txBody>
          <a:bodyPr/>
          <a:lstStyle/>
          <a:p>
            <a:pPr>
              <a:defRPr sz="6000"/>
            </a:pPr>
            <a:r>
              <a:t>Formal games can be about</a:t>
            </a:r>
            <a:br/>
            <a:r>
              <a:rPr>
                <a:solidFill>
                  <a:srgbClr val="00BAFB"/>
                </a:solidFill>
                <a:effectLst>
                  <a:outerShdw sx="100000" sy="100000" kx="0" ky="0" algn="b" rotWithShape="0" blurRad="38100" dist="38100" dir="2700000">
                    <a:srgbClr val="FFFFFF"/>
                  </a:outerShdw>
                </a:effectLst>
              </a:rPr>
              <a:t>making </a:t>
            </a:r>
            <a:r>
              <a:t>&amp;</a:t>
            </a:r>
            <a:r>
              <a:rPr>
                <a:solidFill>
                  <a:srgbClr val="00BAFB"/>
                </a:solidFill>
                <a:effectLst>
                  <a:outerShdw sx="100000" sy="100000" kx="0" ky="0" algn="b" rotWithShape="0" blurRad="38100" dist="38100" dir="2700000">
                    <a:srgbClr val="FFFFFF"/>
                  </a:outerShdw>
                </a:effectLst>
              </a:rPr>
              <a:t> sharing</a:t>
            </a:r>
            <a:r>
              <a:t> games</a:t>
            </a:r>
          </a:p>
        </p:txBody>
      </p:sp>
      <p:pic>
        <p:nvPicPr>
          <p:cNvPr id="1561" name="Picture 4" descr="Picture 4"/>
          <p:cNvPicPr>
            <a:picLocks noChangeAspect="1"/>
          </p:cNvPicPr>
          <p:nvPr/>
        </p:nvPicPr>
        <p:blipFill>
          <a:blip r:embed="rId5">
            <a:extLst/>
          </a:blip>
          <a:stretch>
            <a:fillRect/>
          </a:stretch>
        </p:blipFill>
        <p:spPr>
          <a:xfrm>
            <a:off x="8610600" y="3057525"/>
            <a:ext cx="11663364" cy="6718300"/>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5" name="Rectangle 1"/>
          <p:cNvSpPr txBox="1"/>
          <p:nvPr>
            <p:ph type="title"/>
          </p:nvPr>
        </p:nvSpPr>
        <p:spPr>
          <a:prstGeom prst="rect">
            <a:avLst/>
          </a:prstGeom>
        </p:spPr>
        <p:txBody>
          <a:bodyPr/>
          <a:lstStyle/>
          <a:p>
            <a:pPr/>
            <a:r>
              <a:t>Formal games about</a:t>
            </a:r>
            <a:br/>
            <a:r>
              <a:t>the </a:t>
            </a:r>
            <a:r>
              <a:rPr>
                <a:solidFill>
                  <a:srgbClr val="00BAFB"/>
                </a:solidFill>
                <a:effectLst>
                  <a:outerShdw sx="100000" sy="100000" kx="0" ky="0" algn="b" rotWithShape="0" blurRad="38100" dist="38100" dir="2700000">
                    <a:srgbClr val="FFFFFF"/>
                  </a:outerShdw>
                </a:effectLst>
              </a:rPr>
              <a:t>history</a:t>
            </a:r>
            <a:r>
              <a:t> of games</a:t>
            </a:r>
          </a:p>
        </p:txBody>
      </p:sp>
      <p:pic>
        <p:nvPicPr>
          <p:cNvPr id="1566" name="Picture 2" descr="Picture 2"/>
          <p:cNvPicPr>
            <a:picLocks noChangeAspect="1"/>
          </p:cNvPicPr>
          <p:nvPr/>
        </p:nvPicPr>
        <p:blipFill>
          <a:blip r:embed="rId3">
            <a:extLst/>
          </a:blip>
          <a:stretch>
            <a:fillRect/>
          </a:stretch>
        </p:blipFill>
        <p:spPr>
          <a:xfrm>
            <a:off x="1760538" y="2935288"/>
            <a:ext cx="9474201" cy="6507162"/>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0" name="Rectangle 1"/>
          <p:cNvSpPr txBox="1"/>
          <p:nvPr>
            <p:ph type="title"/>
          </p:nvPr>
        </p:nvSpPr>
        <p:spPr>
          <a:prstGeom prst="rect">
            <a:avLst/>
          </a:prstGeom>
        </p:spPr>
        <p:txBody>
          <a:bodyPr/>
          <a:lstStyle/>
          <a:p>
            <a:pPr/>
            <a:r>
              <a:t>Formal games about</a:t>
            </a:r>
            <a:br/>
            <a:r>
              <a:t>game</a:t>
            </a:r>
            <a:r>
              <a:rPr>
                <a:solidFill>
                  <a:srgbClr val="00BAFB"/>
                </a:solidFill>
                <a:effectLst>
                  <a:outerShdw sx="100000" sy="100000" kx="0" ky="0" algn="b" rotWithShape="0" blurRad="38100" dist="38100" dir="2700000">
                    <a:srgbClr val="FFFFFF"/>
                  </a:outerShdw>
                </a:effectLst>
              </a:rPr>
              <a:t> development</a:t>
            </a:r>
          </a:p>
        </p:txBody>
      </p:sp>
      <p:pic>
        <p:nvPicPr>
          <p:cNvPr id="1571" name="Picture 2" descr="Picture 2"/>
          <p:cNvPicPr>
            <a:picLocks noChangeAspect="1"/>
          </p:cNvPicPr>
          <p:nvPr/>
        </p:nvPicPr>
        <p:blipFill>
          <a:blip r:embed="rId2">
            <a:extLst/>
          </a:blip>
          <a:stretch>
            <a:fillRect/>
          </a:stretch>
        </p:blipFill>
        <p:spPr>
          <a:xfrm>
            <a:off x="76200" y="2730500"/>
            <a:ext cx="5638800" cy="4229100"/>
          </a:xfrm>
          <a:prstGeom prst="rect">
            <a:avLst/>
          </a:prstGeom>
          <a:ln w="12700">
            <a:miter lim="400000"/>
          </a:ln>
        </p:spPr>
      </p:pic>
      <p:pic>
        <p:nvPicPr>
          <p:cNvPr id="1572" name="Picture 3" descr="Picture 3"/>
          <p:cNvPicPr>
            <a:picLocks noChangeAspect="1"/>
          </p:cNvPicPr>
          <p:nvPr/>
        </p:nvPicPr>
        <p:blipFill>
          <a:blip r:embed="rId3">
            <a:extLst/>
          </a:blip>
          <a:srcRect l="3261" t="5254" r="3138" b="5254"/>
          <a:stretch>
            <a:fillRect/>
          </a:stretch>
        </p:blipFill>
        <p:spPr>
          <a:xfrm>
            <a:off x="3619499" y="5346699"/>
            <a:ext cx="5753102" cy="4297364"/>
          </a:xfrm>
          <a:prstGeom prst="rect">
            <a:avLst/>
          </a:prstGeom>
          <a:ln w="12700">
            <a:miter lim="400000"/>
          </a:ln>
        </p:spPr>
      </p:pic>
      <p:pic>
        <p:nvPicPr>
          <p:cNvPr id="1573" name="Picture 4" descr="Picture 4"/>
          <p:cNvPicPr>
            <a:picLocks noChangeAspect="1"/>
          </p:cNvPicPr>
          <p:nvPr/>
        </p:nvPicPr>
        <p:blipFill>
          <a:blip r:embed="rId4">
            <a:extLst/>
          </a:blip>
          <a:stretch>
            <a:fillRect/>
          </a:stretch>
        </p:blipFill>
        <p:spPr>
          <a:xfrm>
            <a:off x="8280400" y="2755900"/>
            <a:ext cx="4673600" cy="4673600"/>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5" name="Rectangle 1"/>
          <p:cNvSpPr txBox="1"/>
          <p:nvPr>
            <p:ph type="title"/>
          </p:nvPr>
        </p:nvSpPr>
        <p:spPr>
          <a:prstGeom prst="rect">
            <a:avLst/>
          </a:prstGeom>
        </p:spPr>
        <p:txBody>
          <a:bodyPr/>
          <a:lstStyle/>
          <a:p>
            <a:pPr/>
            <a:r>
              <a:t>Formal games about</a:t>
            </a:r>
            <a:br/>
            <a:r>
              <a:t>game </a:t>
            </a:r>
            <a:r>
              <a:rPr>
                <a:solidFill>
                  <a:srgbClr val="00BAFB"/>
                </a:solidFill>
                <a:effectLst>
                  <a:outerShdw sx="100000" sy="100000" kx="0" ky="0" algn="b" rotWithShape="0" blurRad="38100" dist="38100" dir="2700000">
                    <a:srgbClr val="FFFFFF"/>
                  </a:outerShdw>
                </a:effectLst>
              </a:rPr>
              <a:t>design</a:t>
            </a:r>
          </a:p>
        </p:txBody>
      </p:sp>
      <p:pic>
        <p:nvPicPr>
          <p:cNvPr id="1576" name="Picture 2" descr="Picture 2"/>
          <p:cNvPicPr>
            <a:picLocks noChangeAspect="1"/>
          </p:cNvPicPr>
          <p:nvPr/>
        </p:nvPicPr>
        <p:blipFill>
          <a:blip r:embed="rId2">
            <a:extLst/>
          </a:blip>
          <a:stretch>
            <a:fillRect/>
          </a:stretch>
        </p:blipFill>
        <p:spPr>
          <a:xfrm rot="5400000">
            <a:off x="1620042" y="2180432"/>
            <a:ext cx="5097464" cy="7645401"/>
          </a:xfrm>
          <a:prstGeom prst="rect">
            <a:avLst/>
          </a:prstGeom>
          <a:ln w="12700">
            <a:miter lim="400000"/>
          </a:ln>
        </p:spPr>
      </p:pic>
      <p:pic>
        <p:nvPicPr>
          <p:cNvPr id="1577" name="Picture 3" descr="Picture 3"/>
          <p:cNvPicPr>
            <a:picLocks noChangeAspect="1"/>
          </p:cNvPicPr>
          <p:nvPr/>
        </p:nvPicPr>
        <p:blipFill>
          <a:blip r:embed="rId3">
            <a:extLst/>
          </a:blip>
          <a:stretch>
            <a:fillRect/>
          </a:stretch>
        </p:blipFill>
        <p:spPr>
          <a:xfrm rot="5400000">
            <a:off x="8978900" y="1111250"/>
            <a:ext cx="3149600" cy="4724400"/>
          </a:xfrm>
          <a:prstGeom prst="rect">
            <a:avLst/>
          </a:prstGeom>
          <a:ln w="12700">
            <a:miter lim="400000"/>
          </a:ln>
        </p:spPr>
      </p:pic>
      <p:pic>
        <p:nvPicPr>
          <p:cNvPr id="1578" name="Picture 4" descr="Picture 4"/>
          <p:cNvPicPr>
            <a:picLocks noChangeAspect="1"/>
          </p:cNvPicPr>
          <p:nvPr/>
        </p:nvPicPr>
        <p:blipFill>
          <a:blip r:embed="rId4">
            <a:extLst/>
          </a:blip>
          <a:srcRect l="7193" t="1826" r="39220" b="5063"/>
          <a:stretch>
            <a:fillRect/>
          </a:stretch>
        </p:blipFill>
        <p:spPr>
          <a:xfrm rot="5400000">
            <a:off x="9698038" y="4081462"/>
            <a:ext cx="1701801" cy="4435476"/>
          </a:xfrm>
          <a:prstGeom prst="rect">
            <a:avLst/>
          </a:prstGeom>
          <a:ln w="12700">
            <a:miter lim="400000"/>
          </a:ln>
        </p:spPr>
      </p:pic>
      <p:pic>
        <p:nvPicPr>
          <p:cNvPr id="1579" name="Picture 5" descr="Picture 5"/>
          <p:cNvPicPr>
            <a:picLocks noChangeAspect="1"/>
          </p:cNvPicPr>
          <p:nvPr/>
        </p:nvPicPr>
        <p:blipFill>
          <a:blip r:embed="rId5">
            <a:extLst/>
          </a:blip>
          <a:srcRect l="7143" t="1515" r="39270" b="5095"/>
          <a:stretch>
            <a:fillRect/>
          </a:stretch>
        </p:blipFill>
        <p:spPr>
          <a:xfrm rot="5400000">
            <a:off x="9699625" y="6270624"/>
            <a:ext cx="1695450" cy="4432302"/>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1" name="Rectangle 1"/>
          <p:cNvSpPr txBox="1"/>
          <p:nvPr>
            <p:ph type="title"/>
          </p:nvPr>
        </p:nvSpPr>
        <p:spPr>
          <a:prstGeom prst="rect">
            <a:avLst/>
          </a:prstGeom>
        </p:spPr>
        <p:txBody>
          <a:bodyPr/>
          <a:lstStyle/>
          <a:p>
            <a:pPr>
              <a:defRPr i="1"/>
            </a:pPr>
            <a:r>
              <a:t>Arcadia</a:t>
            </a:r>
            <a:r>
              <a:rPr i="0"/>
              <a:t> is about</a:t>
            </a:r>
            <a:br>
              <a:rPr i="0"/>
            </a:br>
            <a:r>
              <a:rPr i="0"/>
              <a:t>game </a:t>
            </a:r>
            <a:r>
              <a:rPr i="0">
                <a:solidFill>
                  <a:srgbClr val="47CCFC"/>
                </a:solidFill>
                <a:effectLst>
                  <a:outerShdw sx="100000" sy="100000" kx="0" ky="0" algn="b" rotWithShape="0" blurRad="38100" dist="38100" dir="2700000">
                    <a:srgbClr val="FFFFFF"/>
                  </a:outerShdw>
                </a:effectLst>
              </a:rPr>
              <a:t>genres </a:t>
            </a:r>
            <a:r>
              <a:rPr i="0"/>
              <a:t>&amp;</a:t>
            </a:r>
            <a:r>
              <a:rPr i="0">
                <a:solidFill>
                  <a:srgbClr val="47CCFC"/>
                </a:solidFill>
                <a:effectLst>
                  <a:outerShdw sx="100000" sy="100000" kx="0" ky="0" algn="b" rotWithShape="0" blurRad="38100" dist="38100" dir="2700000">
                    <a:srgbClr val="FFFFFF"/>
                  </a:outerShdw>
                </a:effectLst>
              </a:rPr>
              <a:t> mechanics</a:t>
            </a:r>
          </a:p>
        </p:txBody>
      </p:sp>
      <p:pic>
        <p:nvPicPr>
          <p:cNvPr id="1582" name="Picture 2" descr="Picture 2"/>
          <p:cNvPicPr>
            <a:picLocks noChangeAspect="1"/>
          </p:cNvPicPr>
          <p:nvPr/>
        </p:nvPicPr>
        <p:blipFill>
          <a:blip r:embed="rId3">
            <a:extLst/>
          </a:blip>
          <a:stretch>
            <a:fillRect/>
          </a:stretch>
        </p:blipFill>
        <p:spPr>
          <a:xfrm>
            <a:off x="1778000" y="2997200"/>
            <a:ext cx="9226550" cy="67056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72" name="Picture 1" descr="Picture 1"/>
          <p:cNvPicPr>
            <a:picLocks noChangeAspect="1"/>
          </p:cNvPicPr>
          <p:nvPr/>
        </p:nvPicPr>
        <p:blipFill>
          <a:blip r:embed="rId2">
            <a:extLst/>
          </a:blip>
          <a:stretch>
            <a:fillRect/>
          </a:stretch>
        </p:blipFill>
        <p:spPr>
          <a:xfrm>
            <a:off x="6718300" y="3898900"/>
            <a:ext cx="6286500" cy="4214813"/>
          </a:xfrm>
          <a:prstGeom prst="rect">
            <a:avLst/>
          </a:prstGeom>
          <a:ln w="12700">
            <a:miter lim="400000"/>
          </a:ln>
        </p:spPr>
      </p:pic>
      <p:sp>
        <p:nvSpPr>
          <p:cNvPr id="1173" name="Rectangle 2"/>
          <p:cNvSpPr txBox="1"/>
          <p:nvPr>
            <p:ph type="body" sz="half" idx="1"/>
          </p:nvPr>
        </p:nvSpPr>
        <p:spPr>
          <a:xfrm>
            <a:off x="330200" y="3683000"/>
            <a:ext cx="6388100" cy="6070600"/>
          </a:xfrm>
          <a:prstGeom prst="rect">
            <a:avLst/>
          </a:prstGeom>
        </p:spPr>
        <p:txBody>
          <a:bodyPr/>
          <a:lstStyle/>
          <a:p>
            <a:pPr lvl="2" marL="125412" indent="-68263">
              <a:spcBef>
                <a:spcPts val="800"/>
              </a:spcBef>
              <a:defRPr sz="3800">
                <a:effectLst/>
              </a:defRPr>
            </a:pPr>
            <a:r>
              <a:t> art reduced to design</a:t>
            </a:r>
            <a:endParaRPr sz="3400"/>
          </a:p>
          <a:p>
            <a:pPr lvl="1" marL="544512" indent="-487362">
              <a:spcBef>
                <a:spcPts val="1000"/>
              </a:spcBef>
              <a:defRPr sz="3800">
                <a:effectLst/>
              </a:defRPr>
            </a:pPr>
            <a:r>
              <a:t>game artist = </a:t>
            </a:r>
            <a:r>
              <a:rPr>
                <a:latin typeface="Arial"/>
                <a:ea typeface="Arial"/>
                <a:cs typeface="Arial"/>
                <a:sym typeface="Arial"/>
              </a:rPr>
              <a:t>“</a:t>
            </a:r>
            <a:r>
              <a:t>content</a:t>
            </a:r>
            <a:r>
              <a:rPr>
                <a:latin typeface="Arial"/>
                <a:ea typeface="Arial"/>
                <a:cs typeface="Arial"/>
                <a:sym typeface="Arial"/>
              </a:rPr>
              <a:t>”</a:t>
            </a:r>
            <a:r>
              <a:t> artist:</a:t>
            </a:r>
          </a:p>
          <a:p>
            <a:pPr lvl="2" marL="125412" indent="-68263">
              <a:spcBef>
                <a:spcPts val="800"/>
              </a:spcBef>
              <a:defRPr sz="3400">
                <a:effectLst/>
              </a:defRPr>
            </a:pPr>
            <a:r>
              <a:t> model/texture/animate</a:t>
            </a:r>
          </a:p>
          <a:p>
            <a:pPr lvl="2" marL="125412" indent="-68263">
              <a:spcBef>
                <a:spcPts val="800"/>
              </a:spcBef>
              <a:defRPr sz="3400">
                <a:effectLst/>
              </a:defRPr>
            </a:pPr>
            <a:r>
              <a:t> </a:t>
            </a:r>
            <a:r>
              <a:rPr sz="3800"/>
              <a:t>characters</a:t>
            </a:r>
          </a:p>
          <a:p>
            <a:pPr lvl="2" marL="125412" indent="-68263">
              <a:spcBef>
                <a:spcPts val="800"/>
              </a:spcBef>
              <a:defRPr sz="3800">
                <a:effectLst/>
              </a:defRPr>
            </a:pPr>
            <a:r>
              <a:t> environments</a:t>
            </a:r>
            <a:endParaRPr sz="3400"/>
          </a:p>
          <a:p>
            <a:pPr lvl="2" marL="125412" indent="-68263">
              <a:spcBef>
                <a:spcPts val="800"/>
              </a:spcBef>
              <a:defRPr sz="3800">
                <a:effectLst/>
              </a:defRPr>
            </a:pPr>
            <a:r>
              <a:t> sound effects</a:t>
            </a:r>
            <a:endParaRPr sz="3400"/>
          </a:p>
          <a:p>
            <a:pPr lvl="2" marL="125412" indent="-68263">
              <a:spcBef>
                <a:spcPts val="800"/>
              </a:spcBef>
              <a:defRPr sz="3800">
                <a:effectLst/>
              </a:defRPr>
            </a:pPr>
            <a:r>
              <a:t> music</a:t>
            </a:r>
          </a:p>
        </p:txBody>
      </p:sp>
      <p:sp>
        <p:nvSpPr>
          <p:cNvPr id="1174" name="Rectangle 3"/>
          <p:cNvSpPr txBox="1"/>
          <p:nvPr/>
        </p:nvSpPr>
        <p:spPr>
          <a:xfrm>
            <a:off x="977900" y="1216720"/>
            <a:ext cx="11664302" cy="70663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57150" algn="l">
              <a:defRPr sz="5600">
                <a:effectLst/>
                <a:latin typeface="Calibri"/>
                <a:ea typeface="Calibri"/>
                <a:cs typeface="Calibri"/>
                <a:sym typeface="Calibri"/>
              </a:defRPr>
            </a:pPr>
            <a:r>
              <a:t>Art through a </a:t>
            </a:r>
            <a:r>
              <a:rPr>
                <a:solidFill>
                  <a:srgbClr val="FF0000"/>
                </a:solidFill>
              </a:rPr>
              <a:t>corporate/academic</a:t>
            </a:r>
            <a:r>
              <a:t> lens</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86" name="Picture 1" descr="Picture 1"/>
          <p:cNvPicPr>
            <a:picLocks noChangeAspect="1"/>
          </p:cNvPicPr>
          <p:nvPr/>
        </p:nvPicPr>
        <p:blipFill>
          <a:blip r:embed="rId2">
            <a:extLst/>
          </a:blip>
          <a:stretch>
            <a:fillRect/>
          </a:stretch>
        </p:blipFill>
        <p:spPr>
          <a:xfrm>
            <a:off x="5575300" y="3857625"/>
            <a:ext cx="6972300" cy="5222875"/>
          </a:xfrm>
          <a:prstGeom prst="rect">
            <a:avLst/>
          </a:prstGeom>
          <a:ln w="12700">
            <a:miter lim="400000"/>
          </a:ln>
        </p:spPr>
      </p:pic>
      <p:sp>
        <p:nvSpPr>
          <p:cNvPr id="1587" name="Rectangle 2"/>
          <p:cNvSpPr txBox="1"/>
          <p:nvPr>
            <p:ph type="title"/>
          </p:nvPr>
        </p:nvSpPr>
        <p:spPr>
          <a:xfrm>
            <a:off x="787400" y="254000"/>
            <a:ext cx="11734800" cy="2438400"/>
          </a:xfrm>
          <a:prstGeom prst="rect">
            <a:avLst/>
          </a:prstGeom>
        </p:spPr>
        <p:txBody>
          <a:bodyPr/>
          <a:lstStyle/>
          <a:p>
            <a:pPr>
              <a:defRPr i="1"/>
            </a:pPr>
            <a:r>
              <a:t>Sleep is Death </a:t>
            </a:r>
            <a:r>
              <a:rPr i="0"/>
              <a:t>is about</a:t>
            </a:r>
            <a:br>
              <a:rPr i="0"/>
            </a:br>
            <a:r>
              <a:rPr i="0">
                <a:solidFill>
                  <a:srgbClr val="00BAFB"/>
                </a:solidFill>
                <a:effectLst>
                  <a:outerShdw sx="100000" sy="100000" kx="0" ky="0" algn="b" rotWithShape="0" blurRad="38100" dist="38100" dir="2700000">
                    <a:srgbClr val="FFFFFF"/>
                  </a:outerShdw>
                </a:effectLst>
              </a:rPr>
              <a:t>improvisational </a:t>
            </a:r>
            <a:r>
              <a:rPr i="0"/>
              <a:t>game</a:t>
            </a:r>
            <a:r>
              <a:rPr i="0">
                <a:solidFill>
                  <a:srgbClr val="00BAFB"/>
                </a:solidFill>
                <a:effectLst>
                  <a:outerShdw sx="100000" sy="100000" kx="0" ky="0" algn="b" rotWithShape="0" blurRad="38100" dist="38100" dir="2700000">
                    <a:srgbClr val="FFFFFF"/>
                  </a:outerShdw>
                </a:effectLst>
              </a:rPr>
              <a:t> </a:t>
            </a:r>
            <a:r>
              <a:rPr i="0"/>
              <a:t>design</a:t>
            </a:r>
          </a:p>
        </p:txBody>
      </p:sp>
      <p:pic>
        <p:nvPicPr>
          <p:cNvPr id="1588" name="Picture 3" descr="Picture 3"/>
          <p:cNvPicPr>
            <a:picLocks noChangeAspect="1"/>
          </p:cNvPicPr>
          <p:nvPr/>
        </p:nvPicPr>
        <p:blipFill>
          <a:blip r:embed="rId3">
            <a:extLst/>
          </a:blip>
          <a:stretch>
            <a:fillRect/>
          </a:stretch>
        </p:blipFill>
        <p:spPr>
          <a:xfrm>
            <a:off x="317500" y="3060700"/>
            <a:ext cx="6451600" cy="44577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0" name="Rectangle 1"/>
          <p:cNvSpPr txBox="1"/>
          <p:nvPr>
            <p:ph type="title"/>
          </p:nvPr>
        </p:nvSpPr>
        <p:spPr>
          <a:prstGeom prst="rect">
            <a:avLst/>
          </a:prstGeom>
        </p:spPr>
        <p:txBody>
          <a:bodyPr/>
          <a:lstStyle/>
          <a:p>
            <a:pPr>
              <a:defRPr i="1"/>
            </a:pPr>
            <a:r>
              <a:t>PlayPen</a:t>
            </a:r>
            <a:r>
              <a:rPr i="0"/>
              <a:t> is about wiki-like, </a:t>
            </a:r>
            <a:r>
              <a:rPr i="0">
                <a:solidFill>
                  <a:srgbClr val="00BAFB"/>
                </a:solidFill>
                <a:effectLst>
                  <a:outerShdw sx="100000" sy="100000" kx="0" ky="0" algn="b" rotWithShape="0" blurRad="38100" dist="38100" dir="2700000">
                    <a:srgbClr val="FFFFFF"/>
                  </a:outerShdw>
                </a:effectLst>
              </a:rPr>
              <a:t>collaborative</a:t>
            </a:r>
            <a:r>
              <a:rPr i="0"/>
              <a:t> game design</a:t>
            </a:r>
          </a:p>
        </p:txBody>
      </p:sp>
      <p:pic>
        <p:nvPicPr>
          <p:cNvPr id="1591" name="Picture 2" descr="Picture 2"/>
          <p:cNvPicPr>
            <a:picLocks noChangeAspect="1"/>
          </p:cNvPicPr>
          <p:nvPr/>
        </p:nvPicPr>
        <p:blipFill>
          <a:blip r:embed="rId2">
            <a:extLst/>
          </a:blip>
          <a:stretch>
            <a:fillRect/>
          </a:stretch>
        </p:blipFill>
        <p:spPr>
          <a:xfrm>
            <a:off x="4521200" y="4660900"/>
            <a:ext cx="8128000" cy="4800600"/>
          </a:xfrm>
          <a:prstGeom prst="rect">
            <a:avLst/>
          </a:prstGeom>
          <a:ln w="12700">
            <a:miter lim="400000"/>
          </a:ln>
        </p:spPr>
      </p:pic>
      <p:pic>
        <p:nvPicPr>
          <p:cNvPr id="1592" name="Picture 3" descr="Picture 3"/>
          <p:cNvPicPr>
            <a:picLocks noChangeAspect="1"/>
          </p:cNvPicPr>
          <p:nvPr/>
        </p:nvPicPr>
        <p:blipFill>
          <a:blip r:embed="rId3">
            <a:extLst/>
          </a:blip>
          <a:stretch>
            <a:fillRect/>
          </a:stretch>
        </p:blipFill>
        <p:spPr>
          <a:xfrm>
            <a:off x="25400" y="2717800"/>
            <a:ext cx="7874000" cy="50673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4" name="Rectangle 1"/>
          <p:cNvSpPr txBox="1"/>
          <p:nvPr>
            <p:ph type="title"/>
          </p:nvPr>
        </p:nvSpPr>
        <p:spPr>
          <a:prstGeom prst="rect">
            <a:avLst/>
          </a:prstGeom>
        </p:spPr>
        <p:txBody>
          <a:bodyPr/>
          <a:lstStyle/>
          <a:p>
            <a:pPr>
              <a:defRPr sz="6000"/>
            </a:pPr>
            <a:r>
              <a:t>Formal games about </a:t>
            </a:r>
            <a:r>
              <a:rPr>
                <a:solidFill>
                  <a:srgbClr val="47CCFC"/>
                </a:solidFill>
                <a:effectLst>
                  <a:outerShdw sx="100000" sy="100000" kx="0" ky="0" algn="b" rotWithShape="0" blurRad="38100" dist="38100" dir="2700000">
                    <a:srgbClr val="FFFFFF"/>
                  </a:outerShdw>
                </a:effectLst>
              </a:rPr>
              <a:t>navigating and </a:t>
            </a:r>
            <a:r>
              <a:rPr>
                <a:solidFill>
                  <a:srgbClr val="00BAFB"/>
                </a:solidFill>
                <a:effectLst>
                  <a:outerShdw sx="100000" sy="100000" kx="0" ky="0" algn="b" rotWithShape="0" blurRad="38100" dist="38100" dir="2700000">
                    <a:srgbClr val="FFFFFF"/>
                  </a:outerShdw>
                </a:effectLst>
              </a:rPr>
              <a:t>rendering</a:t>
            </a:r>
            <a:r>
              <a:t> 3D space</a:t>
            </a:r>
          </a:p>
        </p:txBody>
      </p:sp>
      <p:pic>
        <p:nvPicPr>
          <p:cNvPr id="1595" name="Picture 2" descr="Picture 2"/>
          <p:cNvPicPr>
            <a:picLocks noChangeAspect="1"/>
          </p:cNvPicPr>
          <p:nvPr/>
        </p:nvPicPr>
        <p:blipFill>
          <a:blip r:embed="rId3">
            <a:extLst/>
          </a:blip>
          <a:stretch>
            <a:fillRect/>
          </a:stretch>
        </p:blipFill>
        <p:spPr>
          <a:xfrm>
            <a:off x="-25400" y="3043238"/>
            <a:ext cx="6985000" cy="3929063"/>
          </a:xfrm>
          <a:prstGeom prst="rect">
            <a:avLst/>
          </a:prstGeom>
          <a:ln w="12700">
            <a:miter lim="400000"/>
          </a:ln>
        </p:spPr>
      </p:pic>
      <p:pic>
        <p:nvPicPr>
          <p:cNvPr id="1596" name="Picture 3" descr="Picture 3"/>
          <p:cNvPicPr>
            <a:picLocks noChangeAspect="1"/>
          </p:cNvPicPr>
          <p:nvPr/>
        </p:nvPicPr>
        <p:blipFill>
          <a:blip r:embed="rId4">
            <a:extLst/>
          </a:blip>
          <a:stretch>
            <a:fillRect/>
          </a:stretch>
        </p:blipFill>
        <p:spPr>
          <a:xfrm>
            <a:off x="6370637" y="4876800"/>
            <a:ext cx="6592888" cy="4114800"/>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0" name="Picture 1" descr="Picture 1"/>
          <p:cNvPicPr>
            <a:picLocks noChangeAspect="1"/>
          </p:cNvPicPr>
          <p:nvPr/>
        </p:nvPicPr>
        <p:blipFill>
          <a:blip r:embed="rId3">
            <a:extLst/>
          </a:blip>
          <a:stretch>
            <a:fillRect/>
          </a:stretch>
        </p:blipFill>
        <p:spPr>
          <a:xfrm>
            <a:off x="5499100" y="3540125"/>
            <a:ext cx="7658100" cy="6238875"/>
          </a:xfrm>
          <a:prstGeom prst="rect">
            <a:avLst/>
          </a:prstGeom>
          <a:ln w="12700">
            <a:miter lim="400000"/>
          </a:ln>
        </p:spPr>
      </p:pic>
      <p:sp>
        <p:nvSpPr>
          <p:cNvPr id="1601" name="Rectangle 2"/>
          <p:cNvSpPr txBox="1"/>
          <p:nvPr>
            <p:ph type="title"/>
          </p:nvPr>
        </p:nvSpPr>
        <p:spPr>
          <a:prstGeom prst="rect">
            <a:avLst/>
          </a:prstGeom>
        </p:spPr>
        <p:txBody>
          <a:bodyPr/>
          <a:lstStyle/>
          <a:p>
            <a:pPr>
              <a:defRPr i="1"/>
            </a:pPr>
            <a:r>
              <a:t>Super Mario Clouds </a:t>
            </a:r>
            <a:r>
              <a:rPr i="0"/>
              <a:t>is about game</a:t>
            </a:r>
            <a:r>
              <a:rPr i="0">
                <a:solidFill>
                  <a:srgbClr val="00BAFB"/>
                </a:solidFill>
                <a:effectLst>
                  <a:outerShdw sx="100000" sy="100000" kx="0" ky="0" algn="b" rotWithShape="0" blurRad="38100" dist="38100" dir="2700000">
                    <a:srgbClr val="FFFFFF"/>
                  </a:outerShdw>
                </a:effectLst>
              </a:rPr>
              <a:t> nostalgia</a:t>
            </a:r>
            <a:r>
              <a:rPr i="0"/>
              <a:t> &amp; </a:t>
            </a:r>
            <a:r>
              <a:rPr i="0">
                <a:solidFill>
                  <a:srgbClr val="00BAFB"/>
                </a:solidFill>
                <a:effectLst>
                  <a:outerShdw sx="100000" sy="100000" kx="0" ky="0" algn="b" rotWithShape="0" blurRad="38100" dist="38100" dir="2700000">
                    <a:srgbClr val="FFFFFF"/>
                  </a:outerShdw>
                </a:effectLst>
              </a:rPr>
              <a:t>hardware</a:t>
            </a:r>
          </a:p>
        </p:txBody>
      </p:sp>
      <p:pic>
        <p:nvPicPr>
          <p:cNvPr id="1602" name="Picture 3" descr="Picture 3"/>
          <p:cNvPicPr>
            <a:picLocks noChangeAspect="1"/>
          </p:cNvPicPr>
          <p:nvPr/>
        </p:nvPicPr>
        <p:blipFill>
          <a:blip r:embed="rId4">
            <a:extLst/>
          </a:blip>
          <a:stretch>
            <a:fillRect/>
          </a:stretch>
        </p:blipFill>
        <p:spPr>
          <a:xfrm>
            <a:off x="-101600" y="2803525"/>
            <a:ext cx="7138989" cy="4778375"/>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6" name="Rectangle 1"/>
          <p:cNvSpPr txBox="1"/>
          <p:nvPr>
            <p:ph type="title"/>
          </p:nvPr>
        </p:nvSpPr>
        <p:spPr>
          <a:xfrm>
            <a:off x="787400" y="2184400"/>
            <a:ext cx="11430000" cy="5689600"/>
          </a:xfrm>
          <a:prstGeom prst="rect">
            <a:avLst/>
          </a:prstGeom>
        </p:spPr>
        <p:txBody>
          <a:bodyPr/>
          <a:lstStyle/>
          <a:p>
            <a:pPr/>
            <a:r>
              <a:t>These games </a:t>
            </a:r>
            <a:r>
              <a:rPr>
                <a:solidFill>
                  <a:srgbClr val="47CCFC"/>
                </a:solidFill>
                <a:effectLst>
                  <a:outerShdw sx="100000" sy="100000" kx="0" ky="0" algn="b" rotWithShape="0" blurRad="38100" dist="38100" dir="2700000">
                    <a:srgbClr val="FFFFFF"/>
                  </a:outerShdw>
                </a:effectLst>
              </a:rPr>
              <a:t>gamify games</a:t>
            </a:r>
            <a:r>
              <a:t>.</a:t>
            </a:r>
            <a:br/>
            <a:r>
              <a:t>That is why they are </a:t>
            </a:r>
            <a:r>
              <a:rPr i="1"/>
              <a:t>formal</a:t>
            </a:r>
            <a:r>
              <a:t>. They primarily play with the </a:t>
            </a:r>
            <a:r>
              <a:rPr i="1"/>
              <a:t>form</a:t>
            </a:r>
            <a:r>
              <a:t> of the medium.</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8" name="Rectangle 1"/>
          <p:cNvSpPr txBox="1"/>
          <p:nvPr>
            <p:ph type="title"/>
          </p:nvPr>
        </p:nvSpPr>
        <p:spPr>
          <a:xfrm>
            <a:off x="787400" y="2184400"/>
            <a:ext cx="11430000" cy="5689600"/>
          </a:xfrm>
          <a:prstGeom prst="rect">
            <a:avLst/>
          </a:prstGeom>
        </p:spPr>
        <p:txBody>
          <a:bodyPr/>
          <a:lstStyle/>
          <a:p>
            <a:pPr/>
            <a:r>
              <a:t>Formal games </a:t>
            </a:r>
            <a:r>
              <a:rPr>
                <a:solidFill>
                  <a:srgbClr val="47CCFC"/>
                </a:solidFill>
                <a:effectLst>
                  <a:outerShdw sx="100000" sy="100000" kx="0" ky="0" algn="b" rotWithShape="0" blurRad="38100" dist="38100" dir="2700000">
                    <a:srgbClr val="FFFFFF"/>
                  </a:outerShdw>
                </a:effectLst>
              </a:rPr>
              <a:t>establish and expand</a:t>
            </a:r>
            <a:r>
              <a:t> the artistic domain games.</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2" name="Rectangle 1"/>
          <p:cNvSpPr txBox="1"/>
          <p:nvPr>
            <p:ph type="title"/>
          </p:nvPr>
        </p:nvSpPr>
        <p:spPr>
          <a:xfrm>
            <a:off x="927100" y="3479800"/>
            <a:ext cx="11290300" cy="2438400"/>
          </a:xfrm>
          <a:prstGeom prst="rect">
            <a:avLst/>
          </a:prstGeom>
        </p:spPr>
        <p:txBody>
          <a:bodyPr/>
          <a:lstStyle>
            <a:lvl1pPr algn="ctr">
              <a:defRPr sz="9600"/>
            </a:lvl1pPr>
          </a:lstStyle>
          <a:p>
            <a:pPr/>
            <a:r>
              <a:t>Questions?</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4" name="Rectangle 1"/>
          <p:cNvSpPr txBox="1"/>
          <p:nvPr>
            <p:ph type="title"/>
          </p:nvPr>
        </p:nvSpPr>
        <p:spPr>
          <a:xfrm>
            <a:off x="1238250" y="2374900"/>
            <a:ext cx="10515600" cy="4610100"/>
          </a:xfrm>
          <a:prstGeom prst="rect">
            <a:avLst/>
          </a:prstGeom>
        </p:spPr>
        <p:txBody>
          <a:bodyPr/>
          <a:lstStyle/>
          <a:p>
            <a:pPr algn="ctr" defTabSz="886968">
              <a:defRPr sz="5820">
                <a:effectLst>
                  <a:outerShdw sx="100000" sy="100000" kx="0" ky="0" algn="b" rotWithShape="0" blurRad="36957" dist="36957" dir="2700000">
                    <a:srgbClr val="000000"/>
                  </a:outerShdw>
                </a:effectLst>
              </a:defRPr>
            </a:pPr>
            <a:r>
              <a:t>if there</a:t>
            </a:r>
            <a:r>
              <a:rPr>
                <a:latin typeface="Arial"/>
                <a:ea typeface="Arial"/>
                <a:cs typeface="Arial"/>
                <a:sym typeface="Arial"/>
              </a:rPr>
              <a:t>’</a:t>
            </a:r>
            <a:r>
              <a:t>s time, review</a:t>
            </a:r>
            <a:br/>
            <a:r>
              <a:t>more formal games listed with</a:t>
            </a:r>
            <a:br/>
            <a:r>
              <a:t>Resources on class website:</a:t>
            </a:r>
            <a:br/>
            <a:r>
              <a:rPr u="sng">
                <a:solidFill>
                  <a:srgbClr val="009999"/>
                </a:solidFill>
                <a:uFill>
                  <a:solidFill>
                    <a:srgbClr val="009999"/>
                  </a:solidFill>
                </a:uFill>
                <a:hlinkClick r:id="rId2" invalidUrl="" action="" tgtFrame="" tooltip="" history="1" highlightClick="0" endSnd="0"/>
              </a:rPr>
              <a:t>http://artgamedev.com/resources.html</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6" name="Rectangle 1"/>
          <p:cNvSpPr txBox="1"/>
          <p:nvPr>
            <p:ph type="body" idx="1"/>
          </p:nvPr>
        </p:nvSpPr>
        <p:spPr>
          <a:xfrm>
            <a:off x="647700" y="2870200"/>
            <a:ext cx="11163300" cy="4711700"/>
          </a:xfrm>
          <a:prstGeom prst="rect">
            <a:avLst/>
          </a:prstGeom>
        </p:spPr>
        <p:txBody>
          <a:bodyPr/>
          <a:lstStyle/>
          <a:p>
            <a:pPr marL="544512" indent="-487362">
              <a:defRPr sz="3800">
                <a:effectLst/>
              </a:defRPr>
            </a:pPr>
            <a:r>
              <a:t>Art is</a:t>
            </a:r>
          </a:p>
          <a:p>
            <a:pPr marL="544512" indent="-487362">
              <a:defRPr sz="3800">
                <a:effectLst/>
              </a:defRPr>
            </a:pPr>
            <a:r>
              <a:t>separate,</a:t>
            </a:r>
          </a:p>
          <a:p>
            <a:pPr marL="544512" indent="-487362">
              <a:defRPr sz="3800">
                <a:effectLst/>
              </a:defRPr>
            </a:pPr>
            <a:r>
              <a:t>exclusive,</a:t>
            </a:r>
          </a:p>
          <a:p>
            <a:pPr marL="544512" indent="-487362">
              <a:defRPr sz="3800">
                <a:effectLst/>
              </a:defRPr>
            </a:pPr>
            <a:r>
              <a:t>specialist</a:t>
            </a:r>
          </a:p>
        </p:txBody>
      </p:sp>
      <p:sp>
        <p:nvSpPr>
          <p:cNvPr id="1177" name="Rectangle 2"/>
          <p:cNvSpPr txBox="1"/>
          <p:nvPr/>
        </p:nvSpPr>
        <p:spPr>
          <a:xfrm>
            <a:off x="977900" y="1216720"/>
            <a:ext cx="11232502" cy="70663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57150" algn="l">
              <a:defRPr sz="5600">
                <a:effectLst/>
                <a:latin typeface="Calibri"/>
                <a:ea typeface="Calibri"/>
                <a:cs typeface="Calibri"/>
                <a:sym typeface="Calibri"/>
              </a:defRPr>
            </a:pPr>
            <a:r>
              <a:t>Art through a</a:t>
            </a:r>
            <a:r>
              <a:rPr>
                <a:solidFill>
                  <a:srgbClr val="FF0000"/>
                </a:solidFill>
              </a:rPr>
              <a:t> Western/scientific </a:t>
            </a:r>
            <a:r>
              <a:t>lens</a:t>
            </a:r>
          </a:p>
        </p:txBody>
      </p:sp>
      <p:pic>
        <p:nvPicPr>
          <p:cNvPr id="1178" name="Picture 3" descr="Picture 3"/>
          <p:cNvPicPr>
            <a:picLocks noChangeAspect="1"/>
          </p:cNvPicPr>
          <p:nvPr/>
        </p:nvPicPr>
        <p:blipFill>
          <a:blip r:embed="rId2">
            <a:extLst/>
          </a:blip>
          <a:stretch>
            <a:fillRect/>
          </a:stretch>
        </p:blipFill>
        <p:spPr>
          <a:xfrm>
            <a:off x="8732838" y="5956300"/>
            <a:ext cx="3729038" cy="3136900"/>
          </a:xfrm>
          <a:prstGeom prst="rect">
            <a:avLst/>
          </a:prstGeom>
          <a:ln w="12700">
            <a:miter lim="400000"/>
          </a:ln>
        </p:spPr>
      </p:pic>
      <p:sp>
        <p:nvSpPr>
          <p:cNvPr id="1179" name="Rectangle 4"/>
          <p:cNvSpPr/>
          <p:nvPr/>
        </p:nvSpPr>
        <p:spPr>
          <a:xfrm>
            <a:off x="3467100" y="2273300"/>
            <a:ext cx="330200" cy="6832600"/>
          </a:xfrm>
          <a:prstGeom prst="rect">
            <a:avLst/>
          </a:prstGeom>
          <a:solidFill>
            <a:srgbClr val="FF0000"/>
          </a:solidFill>
          <a:ln w="12700">
            <a:miter lim="400000"/>
          </a:ln>
        </p:spPr>
        <p:txBody>
          <a:bodyPr lIns="45719" rIns="45719"/>
          <a:lstStyle/>
          <a:p>
            <a:pPr>
              <a:defRPr>
                <a:solidFill>
                  <a:srgbClr val="FFFFFF"/>
                </a:solidFill>
              </a:defRPr>
            </a:pPr>
          </a:p>
        </p:txBody>
      </p:sp>
      <p:sp>
        <p:nvSpPr>
          <p:cNvPr id="1180" name="Rectangle 5"/>
          <p:cNvSpPr/>
          <p:nvPr/>
        </p:nvSpPr>
        <p:spPr>
          <a:xfrm>
            <a:off x="8128000" y="2273300"/>
            <a:ext cx="330200" cy="6832600"/>
          </a:xfrm>
          <a:prstGeom prst="rect">
            <a:avLst/>
          </a:prstGeom>
          <a:solidFill>
            <a:srgbClr val="FF0000"/>
          </a:solidFill>
          <a:ln w="12700">
            <a:miter lim="400000"/>
          </a:ln>
        </p:spPr>
        <p:txBody>
          <a:bodyPr lIns="45719" rIns="45719"/>
          <a:lstStyle/>
          <a:p>
            <a:pPr>
              <a:defRPr>
                <a:solidFill>
                  <a:srgbClr val="FFFFFF"/>
                </a:solidFill>
              </a:defRPr>
            </a:pPr>
          </a:p>
        </p:txBody>
      </p:sp>
      <p:pic>
        <p:nvPicPr>
          <p:cNvPr id="1181" name="Picture 6" descr="Picture 6"/>
          <p:cNvPicPr>
            <a:picLocks noChangeAspect="1"/>
          </p:cNvPicPr>
          <p:nvPr/>
        </p:nvPicPr>
        <p:blipFill>
          <a:blip r:embed="rId3">
            <a:extLst/>
          </a:blip>
          <a:stretch>
            <a:fillRect/>
          </a:stretch>
        </p:blipFill>
        <p:spPr>
          <a:xfrm>
            <a:off x="646112" y="5970587"/>
            <a:ext cx="2555876" cy="3132138"/>
          </a:xfrm>
          <a:prstGeom prst="rect">
            <a:avLst/>
          </a:prstGeom>
          <a:ln w="12700">
            <a:miter lim="400000"/>
          </a:ln>
        </p:spPr>
      </p:pic>
      <p:pic>
        <p:nvPicPr>
          <p:cNvPr id="1182" name="Picture 7" descr="Picture 7"/>
          <p:cNvPicPr>
            <a:picLocks noChangeAspect="1"/>
          </p:cNvPicPr>
          <p:nvPr/>
        </p:nvPicPr>
        <p:blipFill>
          <a:blip r:embed="rId4">
            <a:extLst/>
          </a:blip>
          <a:stretch>
            <a:fillRect/>
          </a:stretch>
        </p:blipFill>
        <p:spPr>
          <a:xfrm>
            <a:off x="4032250" y="5956300"/>
            <a:ext cx="3878263" cy="31369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
        <p:nvSpPr>
          <p:cNvPr id="1184" name="Rectangle 1"/>
          <p:cNvSpPr/>
          <p:nvPr/>
        </p:nvSpPr>
        <p:spPr>
          <a:xfrm>
            <a:off x="977900" y="2171700"/>
            <a:ext cx="4660900" cy="7048500"/>
          </a:xfrm>
          <a:prstGeom prst="rect">
            <a:avLst/>
          </a:prstGeom>
          <a:solidFill>
            <a:srgbClr val="FFFFFF"/>
          </a:solidFill>
          <a:ln w="12700">
            <a:miter lim="400000"/>
          </a:ln>
        </p:spPr>
        <p:txBody>
          <a:bodyPr lIns="45719" rIns="45719"/>
          <a:lstStyle/>
          <a:p>
            <a:pPr>
              <a:defRPr>
                <a:solidFill>
                  <a:srgbClr val="FFFFFF"/>
                </a:solidFill>
              </a:defRPr>
            </a:pPr>
          </a:p>
        </p:txBody>
      </p:sp>
      <p:sp>
        <p:nvSpPr>
          <p:cNvPr id="1185" name="Rectangle 2"/>
          <p:cNvSpPr txBox="1"/>
          <p:nvPr/>
        </p:nvSpPr>
        <p:spPr>
          <a:xfrm>
            <a:off x="977900" y="1216720"/>
            <a:ext cx="11550002" cy="70663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57150" algn="l">
              <a:defRPr sz="5600">
                <a:solidFill>
                  <a:srgbClr val="FFFFFF"/>
                </a:solidFill>
                <a:effectLst/>
                <a:latin typeface="Calibri"/>
                <a:ea typeface="Calibri"/>
                <a:cs typeface="Calibri"/>
                <a:sym typeface="Calibri"/>
              </a:defRPr>
            </a:pPr>
            <a:r>
              <a:t>Art through an </a:t>
            </a:r>
            <a:r>
              <a:rPr>
                <a:solidFill>
                  <a:srgbClr val="FF0000"/>
                </a:solidFill>
              </a:rPr>
              <a:t>anthropological </a:t>
            </a:r>
            <a:r>
              <a:t>lens…</a:t>
            </a:r>
          </a:p>
        </p:txBody>
      </p:sp>
      <p:pic>
        <p:nvPicPr>
          <p:cNvPr id="1186" name="Picture 3" descr="Picture 3"/>
          <p:cNvPicPr>
            <a:picLocks noChangeAspect="1"/>
          </p:cNvPicPr>
          <p:nvPr/>
        </p:nvPicPr>
        <p:blipFill>
          <a:blip r:embed="rId3">
            <a:extLst/>
          </a:blip>
          <a:srcRect l="19069" t="3805" r="21249" b="3805"/>
          <a:stretch>
            <a:fillRect/>
          </a:stretch>
        </p:blipFill>
        <p:spPr>
          <a:xfrm>
            <a:off x="1079500" y="2273299"/>
            <a:ext cx="4411663" cy="6832602"/>
          </a:xfrm>
          <a:prstGeom prst="rect">
            <a:avLst/>
          </a:prstGeom>
          <a:ln w="12700">
            <a:miter lim="400000"/>
          </a:ln>
        </p:spPr>
      </p:pic>
      <p:sp>
        <p:nvSpPr>
          <p:cNvPr id="1187" name="Rectangle 4"/>
          <p:cNvSpPr txBox="1"/>
          <p:nvPr>
            <p:ph type="body" sz="half" idx="1"/>
          </p:nvPr>
        </p:nvSpPr>
        <p:spPr>
          <a:xfrm>
            <a:off x="5740400" y="4876800"/>
            <a:ext cx="6718300" cy="4876800"/>
          </a:xfrm>
          <a:prstGeom prst="rect">
            <a:avLst/>
          </a:prstGeom>
        </p:spPr>
        <p:txBody>
          <a:bodyPr/>
          <a:lstStyle/>
          <a:p>
            <a:pPr marL="57150" indent="0">
              <a:defRPr sz="3800">
                <a:solidFill>
                  <a:srgbClr val="FFFFFF"/>
                </a:solidFill>
                <a:effectLst/>
                <a:latin typeface="Arial"/>
                <a:ea typeface="Arial"/>
                <a:cs typeface="Arial"/>
                <a:sym typeface="Arial"/>
              </a:defRPr>
            </a:pPr>
            <a:r>
              <a:t>“</a:t>
            </a:r>
            <a:r>
              <a:rPr>
                <a:latin typeface="Calibri"/>
                <a:ea typeface="Calibri"/>
                <a:cs typeface="Calibri"/>
                <a:sym typeface="Calibri"/>
              </a:rPr>
              <a:t>Art is as universal, normal, and obvious in human behavior as sex or parenting.</a:t>
            </a:r>
            <a:r>
              <a:t>”</a:t>
            </a:r>
          </a:p>
          <a:p>
            <a:pPr marL="57150" indent="0" algn="r">
              <a:defRPr sz="3800">
                <a:solidFill>
                  <a:srgbClr val="FFFFFF"/>
                </a:solidFill>
                <a:effectLst/>
              </a:defRPr>
            </a:pPr>
            <a:r>
              <a:t>—Dissanayake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1191" name="Picture 1" descr="Picture 1"/>
          <p:cNvPicPr>
            <a:picLocks noChangeAspect="1"/>
          </p:cNvPicPr>
          <p:nvPr/>
        </p:nvPicPr>
        <p:blipFill>
          <a:blip r:embed="rId3">
            <a:extLst/>
          </a:blip>
          <a:srcRect l="31412" t="20572" r="38084" b="47321"/>
          <a:stretch>
            <a:fillRect/>
          </a:stretch>
        </p:blipFill>
        <p:spPr>
          <a:xfrm>
            <a:off x="0" y="2171700"/>
            <a:ext cx="3835400" cy="3487738"/>
          </a:xfrm>
          <a:prstGeom prst="rect">
            <a:avLst/>
          </a:prstGeom>
          <a:ln w="12700">
            <a:miter lim="400000"/>
          </a:ln>
        </p:spPr>
      </p:pic>
      <p:sp>
        <p:nvSpPr>
          <p:cNvPr id="1192" name="Rectangle 2"/>
          <p:cNvSpPr txBox="1"/>
          <p:nvPr>
            <p:ph type="body" sz="half" idx="1"/>
          </p:nvPr>
        </p:nvSpPr>
        <p:spPr>
          <a:xfrm>
            <a:off x="647700" y="6172200"/>
            <a:ext cx="11709400" cy="3581400"/>
          </a:xfrm>
          <a:prstGeom prst="rect">
            <a:avLst/>
          </a:prstGeom>
        </p:spPr>
        <p:txBody>
          <a:bodyPr/>
          <a:lstStyle/>
          <a:p>
            <a:pPr marL="544512" indent="-487362">
              <a:defRPr>
                <a:solidFill>
                  <a:srgbClr val="FFFFFF"/>
                </a:solidFill>
                <a:effectLst/>
              </a:defRPr>
            </a:pPr>
            <a:r>
              <a:t>Definition of art is </a:t>
            </a:r>
            <a:r>
              <a:rPr>
                <a:latin typeface="Arial"/>
                <a:ea typeface="Arial"/>
                <a:cs typeface="Arial"/>
                <a:sym typeface="Arial"/>
              </a:rPr>
              <a:t>“</a:t>
            </a:r>
            <a:r>
              <a:t>making special.</a:t>
            </a:r>
            <a:r>
              <a:rPr>
                <a:latin typeface="Arial"/>
                <a:ea typeface="Arial"/>
                <a:cs typeface="Arial"/>
                <a:sym typeface="Arial"/>
              </a:rPr>
              <a:t>”</a:t>
            </a:r>
          </a:p>
          <a:p>
            <a:pPr marL="544512" indent="-487362">
              <a:defRPr>
                <a:solidFill>
                  <a:srgbClr val="FFFFFF"/>
                </a:solidFill>
                <a:effectLst/>
              </a:defRPr>
            </a:pPr>
            <a:r>
              <a:t>Art heightens and elevates experience, making it more memorable and significant.</a:t>
            </a:r>
          </a:p>
          <a:p>
            <a:pPr marL="544512" indent="-487362">
              <a:defRPr>
                <a:solidFill>
                  <a:srgbClr val="FFFFFF"/>
                </a:solidFill>
                <a:effectLst/>
              </a:defRPr>
            </a:pPr>
            <a:r>
              <a:t>Art is a necessary </a:t>
            </a:r>
            <a:r>
              <a:rPr i="1"/>
              <a:t>behavior</a:t>
            </a:r>
            <a:r>
              <a:t>.</a:t>
            </a:r>
          </a:p>
        </p:txBody>
      </p:sp>
      <p:pic>
        <p:nvPicPr>
          <p:cNvPr id="1193" name="Picture 3" descr="Picture 3"/>
          <p:cNvPicPr>
            <a:picLocks noChangeAspect="1"/>
          </p:cNvPicPr>
          <p:nvPr/>
        </p:nvPicPr>
        <p:blipFill>
          <a:blip r:embed="rId4">
            <a:extLst/>
          </a:blip>
          <a:stretch>
            <a:fillRect/>
          </a:stretch>
        </p:blipFill>
        <p:spPr>
          <a:xfrm>
            <a:off x="3683000" y="2387600"/>
            <a:ext cx="4762500" cy="3683000"/>
          </a:xfrm>
          <a:prstGeom prst="rect">
            <a:avLst/>
          </a:prstGeom>
          <a:ln w="12700">
            <a:miter lim="400000"/>
          </a:ln>
        </p:spPr>
      </p:pic>
      <p:pic>
        <p:nvPicPr>
          <p:cNvPr id="1194" name="Picture 4" descr="Picture 4"/>
          <p:cNvPicPr>
            <a:picLocks noChangeAspect="1"/>
          </p:cNvPicPr>
          <p:nvPr/>
        </p:nvPicPr>
        <p:blipFill>
          <a:blip r:embed="rId5">
            <a:extLst/>
          </a:blip>
          <a:stretch>
            <a:fillRect/>
          </a:stretch>
        </p:blipFill>
        <p:spPr>
          <a:xfrm>
            <a:off x="8458200" y="2387600"/>
            <a:ext cx="4546600" cy="3683000"/>
          </a:xfrm>
          <a:prstGeom prst="rect">
            <a:avLst/>
          </a:prstGeom>
          <a:ln w="12700">
            <a:miter lim="400000"/>
          </a:ln>
        </p:spPr>
      </p:pic>
      <p:sp>
        <p:nvSpPr>
          <p:cNvPr id="1195" name="Rectangle 5"/>
          <p:cNvSpPr txBox="1"/>
          <p:nvPr/>
        </p:nvSpPr>
        <p:spPr>
          <a:xfrm>
            <a:off x="977900" y="1216720"/>
            <a:ext cx="10800702" cy="70663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indent="57150" algn="l">
              <a:defRPr sz="5600">
                <a:solidFill>
                  <a:srgbClr val="FFFFFF"/>
                </a:solidFill>
                <a:effectLst/>
                <a:latin typeface="Calibri"/>
                <a:ea typeface="Calibri"/>
                <a:cs typeface="Calibri"/>
                <a:sym typeface="Calibri"/>
              </a:defRPr>
            </a:pPr>
            <a:r>
              <a:t>Art through an </a:t>
            </a:r>
            <a:r>
              <a:rPr>
                <a:solidFill>
                  <a:srgbClr val="FF0000"/>
                </a:solidFill>
              </a:rPr>
              <a:t>anthropological </a:t>
            </a:r>
            <a:r>
              <a:t>lens</a:t>
            </a:r>
          </a:p>
        </p:txBody>
      </p:sp>
      <p:sp>
        <p:nvSpPr>
          <p:cNvPr id="1196" name="Rectangle 6"/>
          <p:cNvSpPr/>
          <p:nvPr/>
        </p:nvSpPr>
        <p:spPr>
          <a:xfrm>
            <a:off x="0" y="5638800"/>
            <a:ext cx="13004800" cy="431800"/>
          </a:xfrm>
          <a:prstGeom prst="rect">
            <a:avLst/>
          </a:prstGeom>
          <a:solidFill>
            <a:srgbClr val="FF0000"/>
          </a:solidFill>
          <a:ln w="12700">
            <a:miter lim="400000"/>
          </a:ln>
        </p:spPr>
        <p:txBody>
          <a:bodyPr lIns="45719" rIns="45719"/>
          <a:lstStyle/>
          <a:p>
            <a:pPr>
              <a:defRPr>
                <a:solidFill>
                  <a:srgbClr val="FFFFFF"/>
                </a:solidFill>
              </a:defRPr>
            </a:pPr>
          </a:p>
        </p:txBody>
      </p:sp>
      <p:sp>
        <p:nvSpPr>
          <p:cNvPr id="1197" name="Rectangle 7"/>
          <p:cNvSpPr/>
          <p:nvPr/>
        </p:nvSpPr>
        <p:spPr>
          <a:xfrm>
            <a:off x="0" y="1955800"/>
            <a:ext cx="13004800" cy="431800"/>
          </a:xfrm>
          <a:prstGeom prst="rect">
            <a:avLst/>
          </a:prstGeom>
          <a:solidFill>
            <a:srgbClr val="FF0000"/>
          </a:solidFill>
          <a:ln w="12700">
            <a:miter lim="400000"/>
          </a:ln>
        </p:spPr>
        <p:txBody>
          <a:bodyPr lIns="45719" rIns="45719"/>
          <a:lstStyle/>
          <a:p>
            <a:pPr>
              <a:defRPr>
                <a:solidFill>
                  <a:srgbClr val="FFFFFF"/>
                </a:solidFill>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itle &amp; Subtitle">
  <a:themeElements>
    <a:clrScheme name="Title &amp; Subtitle">
      <a:dk1>
        <a:srgbClr val="000000"/>
      </a:dk1>
      <a:lt1>
        <a:srgbClr val="FFFFFF"/>
      </a:lt1>
      <a:dk2>
        <a:srgbClr val="A7A7A7"/>
      </a:dk2>
      <a:lt2>
        <a:srgbClr val="535353"/>
      </a:lt2>
      <a:accent1>
        <a:srgbClr val="BBE0E3"/>
      </a:accent1>
      <a:accent2>
        <a:srgbClr val="333399"/>
      </a:accent2>
      <a:accent3>
        <a:srgbClr val="AAAAAA"/>
      </a:accent3>
      <a:accent4>
        <a:srgbClr val="DADADA"/>
      </a:accent4>
      <a:accent5>
        <a:srgbClr val="DAEDEF"/>
      </a:accent5>
      <a:accent6>
        <a:srgbClr val="2D2D8A"/>
      </a:accent6>
      <a:hlink>
        <a:srgbClr val="0000FF"/>
      </a:hlink>
      <a:folHlink>
        <a:srgbClr val="FF00FF"/>
      </a:folHlink>
    </a:clrScheme>
    <a:fontScheme name="Title &amp; Subtitle">
      <a:majorFont>
        <a:latin typeface="Helvetica Neue Light"/>
        <a:ea typeface="Helvetica Neue Light"/>
        <a:cs typeface="Helvetica Neue Light"/>
      </a:majorFont>
      <a:minorFont>
        <a:latin typeface="Helvetica"/>
        <a:ea typeface="Helvetica"/>
        <a:cs typeface="Helvetica"/>
      </a:minorFont>
    </a:fontScheme>
    <a:fmtScheme name="Title &amp; Subtit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itle &amp; Subtitle">
  <a:themeElements>
    <a:clrScheme name="Title &amp; Subtitle">
      <a:dk1>
        <a:srgbClr val="000000"/>
      </a:dk1>
      <a:lt1>
        <a:srgbClr val="FFFFFF"/>
      </a:lt1>
      <a:dk2>
        <a:srgbClr val="A7A7A7"/>
      </a:dk2>
      <a:lt2>
        <a:srgbClr val="535353"/>
      </a:lt2>
      <a:accent1>
        <a:srgbClr val="BBE0E3"/>
      </a:accent1>
      <a:accent2>
        <a:srgbClr val="333399"/>
      </a:accent2>
      <a:accent3>
        <a:srgbClr val="AAAAAA"/>
      </a:accent3>
      <a:accent4>
        <a:srgbClr val="DADADA"/>
      </a:accent4>
      <a:accent5>
        <a:srgbClr val="DAEDEF"/>
      </a:accent5>
      <a:accent6>
        <a:srgbClr val="2D2D8A"/>
      </a:accent6>
      <a:hlink>
        <a:srgbClr val="0000FF"/>
      </a:hlink>
      <a:folHlink>
        <a:srgbClr val="FF00FF"/>
      </a:folHlink>
    </a:clrScheme>
    <a:fontScheme name="Title &amp; Subtitle">
      <a:majorFont>
        <a:latin typeface="Helvetica Neue Light"/>
        <a:ea typeface="Helvetica Neue Light"/>
        <a:cs typeface="Helvetica Neue Light"/>
      </a:majorFont>
      <a:minorFont>
        <a:latin typeface="Helvetica"/>
        <a:ea typeface="Helvetica"/>
        <a:cs typeface="Helvetica"/>
      </a:minorFont>
    </a:fontScheme>
    <a:fmtScheme name="Title &amp; Subtit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ctr" defTabSz="9144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outerShdw sx="100000" sy="100000" kx="0" ky="0" algn="b" rotWithShape="0" blurRad="38100" dist="38100" dir="2700000">
                <a:srgbClr val="000000">
                  <a:alpha val="43137"/>
                </a:srgbClr>
              </a:outerShdw>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