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6"/>
    <a:srgbClr val="A7C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rgbClr val="00FFF6"/>
            </a:gs>
          </a:gsLst>
          <a:lin ang="16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k8oaeHsnc" TargetMode="External"/><Relationship Id="rId4" Type="http://schemas.openxmlformats.org/officeDocument/2006/relationships/hyperlink" Target="https://www.youtube.com/watch?v=sSrh7o-Ia_U" TargetMode="External"/><Relationship Id="rId5" Type="http://schemas.openxmlformats.org/officeDocument/2006/relationships/hyperlink" Target="https://www.youtube.com/watch?v=WXRYA1dxP_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hTynFLMy2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6xZOUXNyQg" TargetMode="External"/><Relationship Id="rId3" Type="http://schemas.openxmlformats.org/officeDocument/2006/relationships/hyperlink" Target="http://www.wat.tv/video/tango-zbigniew-rybczynski-2882h_2f1q3_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triotic_Nigras" TargetMode="External"/><Relationship Id="rId4" Type="http://schemas.openxmlformats.org/officeDocument/2006/relationships/hyperlink" Target="http://www.gazirababeli.com/greygoo.php" TargetMode="External"/><Relationship Id="rId5" Type="http://schemas.openxmlformats.org/officeDocument/2006/relationships/hyperlink" Target="http://vimeo.com/30022802" TargetMode="External"/><Relationship Id="rId6" Type="http://schemas.openxmlformats.org/officeDocument/2006/relationships/hyperlink" Target="http://www.interactivestory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titled-game.org/downloa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Art versus Low Art</a:t>
            </a:r>
            <a:br>
              <a:rPr lang="en-US" dirty="0" smtClean="0"/>
            </a:br>
            <a:r>
              <a:rPr lang="en-US" sz="3300" dirty="0" smtClean="0"/>
              <a:t>from film, video, and games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Art Games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Schrank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8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977"/>
            <a:ext cx="4826000" cy="321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90" y="0"/>
            <a:ext cx="4579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686" y="466635"/>
            <a:ext cx="8229600" cy="858753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okay to LOVE things that </a:t>
            </a:r>
            <a:r>
              <a:rPr lang="en-US" dirty="0" smtClean="0"/>
              <a:t>don’t advance culture. Why so sensitive?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42" b="1042"/>
          <a:stretch>
            <a:fillRect/>
          </a:stretch>
        </p:blipFill>
        <p:spPr>
          <a:xfrm>
            <a:off x="0" y="4092222"/>
            <a:ext cx="5029040" cy="27657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74" y="1553626"/>
            <a:ext cx="2883376" cy="3207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39" y="3835350"/>
            <a:ext cx="3022650" cy="3022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86" y="1553226"/>
            <a:ext cx="3601794" cy="2701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801" y="2903899"/>
            <a:ext cx="3069962" cy="19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95" y="470813"/>
            <a:ext cx="8229600" cy="645195"/>
          </a:xfrm>
        </p:spPr>
        <p:txBody>
          <a:bodyPr>
            <a:noAutofit/>
          </a:bodyPr>
          <a:lstStyle/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Avant-garde (High Art)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796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hlinkClick r:id="rId2"/>
              </a:rPr>
              <a:t>T, O, U, C, H, I, N, G</a:t>
            </a:r>
            <a:r>
              <a:rPr lang="en-US" sz="2400" dirty="0"/>
              <a:t>, </a:t>
            </a:r>
            <a:r>
              <a:rPr lang="en-US" sz="2400" dirty="0" smtClean="0"/>
              <a:t>Empire, Window </a:t>
            </a:r>
            <a:r>
              <a:rPr lang="en-US" sz="2400" dirty="0"/>
              <a:t>Water Baby </a:t>
            </a:r>
            <a:r>
              <a:rPr lang="en-US" sz="2400" dirty="0" smtClean="0"/>
              <a:t>Moving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hlinkClick r:id="rId3"/>
              </a:rPr>
              <a:t>Holy Mountain</a:t>
            </a:r>
            <a:r>
              <a:rPr lang="en-US" sz="3000" dirty="0" smtClean="0"/>
              <a:t>, Meshes of the Afternoon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hlinkClick r:id="rId4"/>
              </a:rPr>
              <a:t>The Comedy</a:t>
            </a:r>
            <a:r>
              <a:rPr lang="en-US" sz="3000" dirty="0" smtClean="0"/>
              <a:t>, Spring Breakers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hlinkClick r:id="rId5"/>
              </a:rPr>
              <a:t>Tree of Life</a:t>
            </a:r>
            <a:r>
              <a:rPr lang="en-US" sz="3000" dirty="0" smtClean="0"/>
              <a:t>, </a:t>
            </a:r>
            <a:r>
              <a:rPr lang="en-US" sz="3000" dirty="0"/>
              <a:t>Enter the Void, Lost </a:t>
            </a:r>
            <a:r>
              <a:rPr lang="en-US" sz="3000" dirty="0" smtClean="0"/>
              <a:t>Highway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Her, Lost in Translation, Lord of the 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Transformers, </a:t>
            </a:r>
            <a:r>
              <a:rPr lang="en-US" sz="3000" dirty="0" smtClean="0"/>
              <a:t>War Horse</a:t>
            </a:r>
            <a:r>
              <a:rPr lang="en-US" sz="3000" dirty="0" smtClean="0"/>
              <a:t>, </a:t>
            </a:r>
            <a:r>
              <a:rPr lang="en-US" sz="3000" dirty="0" smtClean="0"/>
              <a:t>The Hobbit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most </a:t>
            </a:r>
            <a:r>
              <a:rPr lang="en-US" sz="3000" dirty="0" smtClean="0"/>
              <a:t>porn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propaganda</a:t>
            </a:r>
            <a:endParaRPr lang="en-US" sz="3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2858" y="558981"/>
            <a:ext cx="5421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Hierarchy of Film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3691" y="5860232"/>
            <a:ext cx="5221470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Kitsch (Low Art)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351122" y="1141664"/>
            <a:ext cx="782580" cy="4718568"/>
          </a:xfrm>
          <a:prstGeom prst="upArrow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 6"/>
          <p:cNvSpPr/>
          <p:nvPr/>
        </p:nvSpPr>
        <p:spPr>
          <a:xfrm>
            <a:off x="7351122" y="1141664"/>
            <a:ext cx="782580" cy="4718568"/>
          </a:xfrm>
          <a:prstGeom prst="upArrow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95" y="470813"/>
            <a:ext cx="8229600" cy="645195"/>
          </a:xfrm>
        </p:spPr>
        <p:txBody>
          <a:bodyPr>
            <a:noAutofit/>
          </a:bodyPr>
          <a:lstStyle/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Avant-garde (High Art)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796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hlinkClick r:id="rId2"/>
              </a:rPr>
              <a:t>Technology/Transformation: Wonder Woman</a:t>
            </a:r>
            <a:r>
              <a:rPr lang="en-US" sz="2400" dirty="0" smtClean="0">
                <a:hlinkClick r:id="rId2"/>
              </a:rPr>
              <a:t>,</a:t>
            </a:r>
            <a:r>
              <a:rPr lang="en-US" sz="2400" dirty="0"/>
              <a:t> </a:t>
            </a:r>
            <a:r>
              <a:rPr lang="en-US" sz="2400" dirty="0" err="1">
                <a:hlinkClick r:id="rId3"/>
              </a:rPr>
              <a:t>Vidéo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smtClean="0">
                <a:hlinkClick r:id="rId3"/>
              </a:rPr>
              <a:t>Tango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The Cremaster Cycle, Andy Kaufman’s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Tim </a:t>
            </a:r>
            <a:r>
              <a:rPr lang="en-US" sz="3000" dirty="0"/>
              <a:t>&amp; </a:t>
            </a:r>
            <a:r>
              <a:rPr lang="en-US" sz="3000" dirty="0" smtClean="0"/>
              <a:t>Eric, The Eric Andre</a:t>
            </a:r>
            <a:r>
              <a:rPr lang="en-US" sz="3000" dirty="0"/>
              <a:t> </a:t>
            </a:r>
            <a:r>
              <a:rPr lang="en-US" sz="3000" dirty="0" smtClean="0"/>
              <a:t>Show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Game of Thrones, </a:t>
            </a:r>
            <a:r>
              <a:rPr lang="en-US" sz="3000" dirty="0"/>
              <a:t>Breaking </a:t>
            </a:r>
            <a:r>
              <a:rPr lang="en-US" sz="3000" dirty="0" smtClean="0"/>
              <a:t>Bad, Eagleheart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Walking Dead, Adventure </a:t>
            </a:r>
            <a:r>
              <a:rPr lang="en-US" sz="3000" dirty="0" smtClean="0"/>
              <a:t>Time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SNL, The View, Scrubs, Two and a Half Men, 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most </a:t>
            </a:r>
            <a:r>
              <a:rPr lang="en-US" sz="3000" dirty="0" smtClean="0"/>
              <a:t>porn, </a:t>
            </a:r>
            <a:r>
              <a:rPr lang="en-US" sz="3000" dirty="0" smtClean="0"/>
              <a:t>commercials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propaganda, the news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82858" y="558981"/>
            <a:ext cx="5421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Hierarchy of TV/Video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3691" y="5860232"/>
            <a:ext cx="5221470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Kitsch (Low Art)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6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 6"/>
          <p:cNvSpPr/>
          <p:nvPr/>
        </p:nvSpPr>
        <p:spPr>
          <a:xfrm>
            <a:off x="7351122" y="1141664"/>
            <a:ext cx="782580" cy="4718568"/>
          </a:xfrm>
          <a:prstGeom prst="upArrow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95" y="470813"/>
            <a:ext cx="8229600" cy="645195"/>
          </a:xfrm>
        </p:spPr>
        <p:txBody>
          <a:bodyPr>
            <a:noAutofit/>
          </a:bodyPr>
          <a:lstStyle/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Avant-garde (High Art)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796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hlinkClick r:id="rId2"/>
              </a:rPr>
              <a:t>Untitled Game</a:t>
            </a:r>
            <a:r>
              <a:rPr lang="en-US" sz="3000" dirty="0" smtClean="0"/>
              <a:t>, </a:t>
            </a:r>
            <a:r>
              <a:rPr lang="en-US" sz="3000" dirty="0" smtClean="0">
                <a:hlinkClick r:id="rId3"/>
              </a:rPr>
              <a:t>Patriotic Nigras</a:t>
            </a:r>
            <a:r>
              <a:rPr lang="en-US" sz="3000" dirty="0" smtClean="0"/>
              <a:t>, </a:t>
            </a:r>
            <a:r>
              <a:rPr lang="en-US" sz="3000" dirty="0" smtClean="0">
                <a:hlinkClick r:id="rId4"/>
              </a:rPr>
              <a:t>Gazira Babeli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hlinkClick r:id="rId5"/>
              </a:rPr>
              <a:t>The Intruder</a:t>
            </a:r>
            <a:r>
              <a:rPr lang="en-US" sz="3000" dirty="0"/>
              <a:t>, </a:t>
            </a:r>
            <a:r>
              <a:rPr lang="en-US" sz="3000" dirty="0">
                <a:solidFill>
                  <a:srgbClr val="008000"/>
                </a:solidFill>
              </a:rPr>
              <a:t>Mondo Agency</a:t>
            </a:r>
            <a:r>
              <a:rPr lang="en-US" sz="3000" dirty="0"/>
              <a:t>, Standard </a:t>
            </a:r>
            <a:r>
              <a:rPr lang="en-US" sz="3000" dirty="0" smtClean="0"/>
              <a:t>Bits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hlinkClick r:id="rId6"/>
              </a:rPr>
              <a:t>Façade</a:t>
            </a:r>
            <a:r>
              <a:rPr lang="en-US" sz="2800" dirty="0" smtClean="0"/>
              <a:t>, Passage, Super Columbine Massacre RPG!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Ds4ia, </a:t>
            </a:r>
            <a:r>
              <a:rPr lang="en-US" sz="3000" dirty="0" err="1" smtClean="0"/>
              <a:t>Nidhogg</a:t>
            </a:r>
            <a:r>
              <a:rPr lang="en-US" sz="3000" dirty="0" smtClean="0"/>
              <a:t>, Braid, some porn games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Stanley </a:t>
            </a:r>
            <a:r>
              <a:rPr lang="en-US" sz="3000" dirty="0"/>
              <a:t>Parable, </a:t>
            </a:r>
            <a:r>
              <a:rPr lang="en-US" sz="3000" dirty="0">
                <a:solidFill>
                  <a:srgbClr val="008000"/>
                </a:solidFill>
              </a:rPr>
              <a:t>Hotline </a:t>
            </a:r>
            <a:r>
              <a:rPr lang="en-US" sz="3000" dirty="0" smtClean="0">
                <a:solidFill>
                  <a:srgbClr val="008000"/>
                </a:solidFill>
              </a:rPr>
              <a:t>Miami</a:t>
            </a:r>
            <a:r>
              <a:rPr lang="en-US" sz="3000" dirty="0" smtClean="0"/>
              <a:t>, Antichamber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Last of </a:t>
            </a:r>
            <a:r>
              <a:rPr lang="en-US" sz="3000" dirty="0" smtClean="0"/>
              <a:t>Us, Halo, Super Hexagon, Civilization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casual games (Candy Crush), </a:t>
            </a:r>
            <a:r>
              <a:rPr lang="en-US" sz="3000" dirty="0" smtClean="0">
                <a:solidFill>
                  <a:srgbClr val="008000"/>
                </a:solidFill>
              </a:rPr>
              <a:t>serious games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advergames, propaganda (America’s Army)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82858" y="558981"/>
            <a:ext cx="5421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Hierarchy of Games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3691" y="5860232"/>
            <a:ext cx="5221470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Kitsch (Low Art)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4678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135</TotalTime>
  <Words>259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High Art versus Low Art from film, video, and games</vt:lpstr>
      <vt:lpstr>PowerPoint Presentation</vt:lpstr>
      <vt:lpstr>PowerPoint Presentation</vt:lpstr>
      <vt:lpstr>It is okay to LOVE things that don’t advance culture. Why so sensitive?</vt:lpstr>
      <vt:lpstr>Avant-garde (High Art)</vt:lpstr>
      <vt:lpstr>Avant-garde (High Art)</vt:lpstr>
      <vt:lpstr>Avant-garde (High Art)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Schrank</dc:creator>
  <cp:lastModifiedBy>Brian Schrank</cp:lastModifiedBy>
  <cp:revision>29</cp:revision>
  <dcterms:created xsi:type="dcterms:W3CDTF">2014-01-09T04:07:41Z</dcterms:created>
  <dcterms:modified xsi:type="dcterms:W3CDTF">2014-01-09T06:36:44Z</dcterms:modified>
</cp:coreProperties>
</file>